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slideLayouts/slideLayout67.xml" ContentType="application/vnd.openxmlformats-officedocument.presentationml.slideLayout+xml"/>
  <Override PartName="/ppt/theme/theme3.xml" ContentType="application/vnd.openxmlformats-officedocument.theme+xml"/>
  <Override PartName="/ppt/slideLayouts/slideLayout6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2" r:id="rId2"/>
    <p:sldMasterId id="2147483716" r:id="rId3"/>
    <p:sldMasterId id="2147483718" r:id="rId4"/>
  </p:sldMasterIdLst>
  <p:notesMasterIdLst>
    <p:notesMasterId r:id="rId34"/>
  </p:notesMasterIdLst>
  <p:sldIdLst>
    <p:sldId id="279" r:id="rId5"/>
    <p:sldId id="257" r:id="rId6"/>
    <p:sldId id="619" r:id="rId7"/>
    <p:sldId id="258" r:id="rId8"/>
    <p:sldId id="259" r:id="rId9"/>
    <p:sldId id="284" r:id="rId10"/>
    <p:sldId id="260" r:id="rId11"/>
    <p:sldId id="622" r:id="rId12"/>
    <p:sldId id="623" r:id="rId13"/>
    <p:sldId id="267" r:id="rId14"/>
    <p:sldId id="266" r:id="rId15"/>
    <p:sldId id="624" r:id="rId16"/>
    <p:sldId id="625" r:id="rId17"/>
    <p:sldId id="261" r:id="rId18"/>
    <p:sldId id="626" r:id="rId19"/>
    <p:sldId id="621" r:id="rId20"/>
    <p:sldId id="628" r:id="rId21"/>
    <p:sldId id="268" r:id="rId22"/>
    <p:sldId id="269" r:id="rId23"/>
    <p:sldId id="629" r:id="rId24"/>
    <p:sldId id="270" r:id="rId25"/>
    <p:sldId id="265" r:id="rId26"/>
    <p:sldId id="630" r:id="rId27"/>
    <p:sldId id="271" r:id="rId28"/>
    <p:sldId id="272" r:id="rId29"/>
    <p:sldId id="616" r:id="rId30"/>
    <p:sldId id="285" r:id="rId31"/>
    <p:sldId id="283" r:id="rId32"/>
    <p:sldId id="620" r:id="rId3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E3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F445A4-6D73-4064-B299-97FB7908CD2A}" v="3" dt="2026-08-27T05:29:53.4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887"/>
    <p:restoredTop sz="87466" autoAdjust="0"/>
  </p:normalViewPr>
  <p:slideViewPr>
    <p:cSldViewPr snapToGrid="0" snapToObjects="1">
      <p:cViewPr varScale="1">
        <p:scale>
          <a:sx n="105" d="100"/>
          <a:sy n="105" d="100"/>
        </p:scale>
        <p:origin x="216"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houndiyal, Ankit" userId="cf9f40ec-d3bf-40c4-94c5-c083090d8393" providerId="ADAL" clId="{BBE80290-3991-42AF-9520-E802D20693C2}"/>
    <pc:docChg chg="addSld delSld modSld">
      <pc:chgData name="Dhoundiyal, Ankit" userId="cf9f40ec-d3bf-40c4-94c5-c083090d8393" providerId="ADAL" clId="{BBE80290-3991-42AF-9520-E802D20693C2}" dt="2026-08-27T05:29:55.913" v="4" actId="47"/>
      <pc:docMkLst>
        <pc:docMk/>
      </pc:docMkLst>
      <pc:sldChg chg="new del">
        <pc:chgData name="Dhoundiyal, Ankit" userId="cf9f40ec-d3bf-40c4-94c5-c083090d8393" providerId="ADAL" clId="{BBE80290-3991-42AF-9520-E802D20693C2}" dt="2026-08-27T05:29:55.913" v="4" actId="47"/>
        <pc:sldMkLst>
          <pc:docMk/>
          <pc:sldMk cId="163196220" sldId="274"/>
        </pc:sldMkLst>
      </pc:sldChg>
      <pc:sldChg chg="add del setBg">
        <pc:chgData name="Dhoundiyal, Ankit" userId="cf9f40ec-d3bf-40c4-94c5-c083090d8393" providerId="ADAL" clId="{BBE80290-3991-42AF-9520-E802D20693C2}" dt="2026-08-27T05:29:53.442" v="3"/>
        <pc:sldMkLst>
          <pc:docMk/>
          <pc:sldMk cId="4097752215" sldId="27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90000"/>
              </a:lnSpc>
              <a:spcBef>
                <a:spcPts val="1200"/>
              </a:spcBef>
              <a:spcAft>
                <a:spcPts val="300"/>
              </a:spcAft>
              <a:buClr>
                <a:srgbClr val="00D975"/>
              </a:buClr>
              <a:buSzTx/>
              <a:buFont typeface="Wingdings" panose="05000000000000000000" pitchFamily="2" charset="2"/>
              <a:buNone/>
              <a:tabLst/>
              <a:defRPr/>
            </a:pPr>
            <a:fld id="{78F106F2-2CD8-46F9-871F-B254DEA1CC1F}" type="slidenum">
              <a:rPr kumimoji="0" lang="en-GB" sz="1200" b="0" i="0" u="none" strike="noStrike" kern="1200" cap="none" spc="0" normalizeH="0" baseline="0" noProof="0" smtClean="0">
                <a:ln>
                  <a:noFill/>
                </a:ln>
                <a:solidFill>
                  <a:srgbClr val="000000"/>
                </a:solidFill>
                <a:effectLst/>
                <a:uLnTx/>
                <a:uFillTx/>
                <a:latin typeface="Segoe UI"/>
                <a:ea typeface="+mn-ea"/>
                <a:cs typeface="Segoe UI Semibold" panose="020B0702040204020203" pitchFamily="34" charset="0"/>
              </a:rPr>
              <a:pPr marL="0" marR="0" lvl="0" indent="0" algn="r" defTabSz="914400" rtl="0" eaLnBrk="1" fontAlgn="auto" latinLnBrk="0" hangingPunct="1">
                <a:lnSpc>
                  <a:spcPct val="90000"/>
                </a:lnSpc>
                <a:spcBef>
                  <a:spcPts val="1200"/>
                </a:spcBef>
                <a:spcAft>
                  <a:spcPts val="300"/>
                </a:spcAft>
                <a:buClr>
                  <a:srgbClr val="00D975"/>
                </a:buClr>
                <a:buSzTx/>
                <a:buFont typeface="Wingdings" panose="05000000000000000000" pitchFamily="2" charset="2"/>
                <a:buNone/>
                <a:tabLst/>
                <a:defRPr/>
              </a:pPr>
              <a:t>1</a:t>
            </a:fld>
            <a:endParaRPr kumimoji="0" lang="en-GB" sz="1200" b="0" i="0" u="none" strike="noStrike" kern="1200" cap="none" spc="0" normalizeH="0" baseline="0" noProof="0" dirty="0">
              <a:ln>
                <a:noFill/>
              </a:ln>
              <a:solidFill>
                <a:srgbClr val="000000"/>
              </a:solidFill>
              <a:effectLst/>
              <a:uLnTx/>
              <a:uFillTx/>
              <a:latin typeface="Segoe UI"/>
              <a:ea typeface="+mn-ea"/>
              <a:cs typeface="Segoe UI Semibold" panose="020B0702040204020203" pitchFamily="34" charset="0"/>
            </a:endParaRPr>
          </a:p>
        </p:txBody>
      </p:sp>
    </p:spTree>
    <p:extLst>
      <p:ext uri="{BB962C8B-B14F-4D97-AF65-F5344CB8AC3E}">
        <p14:creationId xmlns:p14="http://schemas.microsoft.com/office/powerpoint/2010/main" val="3637308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Assistant Editor at Wiley, primarily working with Brain and Behavior and Advanced Science, with handling-editor experience across neuroscience and medical journals. PhD in Life Sciences from the Medical University of Vienna and M.Sc. in Neuroscience from the National Brain Research Centre. Doctoral research examined calcium signalling in neuronal metabolism during synaptic activity; master’s research studied epigenetic regulation during neuronal differentiation. The perspective in this talk draws on both research and editorial experience.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6A49A-13C5-CF33-D3F4-66BCE52359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D56674-E204-6CC1-B3D3-A4C72CC5F0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9CF13C-B577-17A3-8E8A-3A5BE9119D99}"/>
              </a:ext>
            </a:extLst>
          </p:cNvPr>
          <p:cNvSpPr>
            <a:spLocks noGrp="1"/>
          </p:cNvSpPr>
          <p:nvPr>
            <p:ph type="body" idx="1"/>
          </p:nvPr>
        </p:nvSpPr>
        <p:spPr/>
        <p:txBody>
          <a:bodyPr/>
          <a:lstStyle/>
          <a:p>
            <a:r>
              <a:rPr lang="en-US" dirty="0"/>
              <a:t>AI accelerates how information is produced and shared, which brings benefits but also risks to authenticity, accuracy, and trust. Bixonimania is a concrete example: a team led by Almira Osmanovic Thunstrom at the University of Gothenburg invented a fake eye condition and seeded obviously bogus preprints. By 2026, several large language models presented it as genuine, and a fabricated preprint was even cited in a peer-reviewed Cureus paper that was later retracted. The lesson is that confident, fluent AI output must never be trusted blindly and must always be verified by a human expert.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n-lt"/>
                <a:ea typeface="+mn-ea"/>
                <a:cs typeface="+mn-cs"/>
              </a:rPr>
              <a:t>Rapid dissemination and automation </a:t>
            </a:r>
            <a:r>
              <a:rPr kumimoji="0" lang="en-US" sz="1200" b="0" i="0" u="none" strike="noStrike" kern="1200" cap="none" spc="0" normalizeH="0" baseline="0" noProof="0" dirty="0">
                <a:ln>
                  <a:noFill/>
                </a:ln>
                <a:solidFill>
                  <a:srgbClr val="D7E0DA"/>
                </a:solidFill>
                <a:effectLst/>
                <a:uLnTx/>
                <a:uFillTx/>
                <a:latin typeface="+mn-lt"/>
                <a:ea typeface="+mn-ea"/>
                <a:cs typeface="+mn-cs"/>
              </a:rPr>
              <a:t>create real opportunities, but can also erode authenticity, accuracy, and trust in science.</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Swedish researcher created a fictional eye condition called “</a:t>
            </a:r>
            <a:r>
              <a:rPr lang="en-US" dirty="0" err="1"/>
              <a:t>bixonimania</a:t>
            </a:r>
            <a:r>
              <a:rPr lang="en-US" dirty="0"/>
              <a:t>” and published fake studies about it to test whether AI chatbots would spread medical misinformation. The fake condition was described as eyelid discoloration from blue light exposure, with obvious red flags in the papers including references to Starfleet Academy and statements that the work was “made up.” Within weeks, major AI systems like ChatGPT, Google Gemini, and Microsoft Copilot began presenting </a:t>
            </a:r>
            <a:r>
              <a:rPr lang="en-US" dirty="0" err="1"/>
              <a:t>bixonimania</a:t>
            </a:r>
            <a:r>
              <a:rPr lang="en-US" dirty="0"/>
              <a:t> as a real medical condition, advising users to consult ophthalmologists. This experiment highlights serious concerns about AI systems spreading health misinformation and demonstrates how easily false medical information can infiltrate AI databases and be presented as legitimate medical advice to patients seeking eye care information online.</a:t>
            </a:r>
            <a:endParaRPr kumimoji="0" lang="en-US" sz="10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862D69F4-1CBD-0B7E-7003-85877608AC9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655561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practical goals of the session, adapted from Wiley AI guidelines for this audience: use AI responsibly and disclose it appropriately; protect intellectual property, privacy, and licensing; navigate copyright and publisher requirements; evaluate, test, and select tools while mitigating bias; and apply AI effectively across literature review, drafting, visualization, and promotion.
[Sources]
- https://www.wiley.com/en-us/publish/article/ai-guidelines/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Responsible use is not decided simply by whether AI was used. The key question is whether AI assists a human-led process or replaces a step for which a human must remain accountable. The more a system influences scientific judgment, evidential content, or conclusions, the higher the risk. Human authors remain accountable for accuracy, originality, and integrity regardless of the tools used. Human accountability is a shared principle across Wiley, ICMJE, COPE, and Springer Nature guidance.
[Sources]
- https://www.icmje.org/recommendations/browse/artificial-intelligence/
- https://publicationethics.org/guidance/cope-position/authorship-and-ai-tools
- https://www.wiley.com/en-us/publish/article/ai-guidelines/
- https://www.nature.com/nature-portfolio/editorial-policies/ai</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D6940-4896-3324-F00E-ABF104A81F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75A3A0-89ED-7BA5-93B0-1DE85BE929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AC22E7-2404-F8EB-9F4E-A79B003C236D}"/>
              </a:ext>
            </a:extLst>
          </p:cNvPr>
          <p:cNvSpPr>
            <a:spLocks noGrp="1"/>
          </p:cNvSpPr>
          <p:nvPr>
            <p:ph type="body" idx="1"/>
          </p:nvPr>
        </p:nvSpPr>
        <p:spPr/>
        <p:txBody>
          <a:bodyPr/>
          <a:lstStyle/>
          <a:p>
            <a:r>
              <a:rPr lang="en-US" dirty="0"/>
              <a:t>AI now appears at every stage of research, not only in writing. It can influence literature discovery, study design, analysis, communication, and publication. The acceptability of any given use depends on the task, the level of human oversight applied, and whether the use remains transparent and reproducible. The same tool may be acceptable for one task and inappropriate for another.
[Sources]
- https://www.wiley.com/en-us/publish/article/ai-guidelines/</a:t>
            </a:r>
          </a:p>
        </p:txBody>
      </p:sp>
      <p:sp>
        <p:nvSpPr>
          <p:cNvPr id="4" name="Slide Number Placeholder 3">
            <a:extLst>
              <a:ext uri="{FF2B5EF4-FFF2-40B4-BE49-F238E27FC236}">
                <a16:creationId xmlns:a16="http://schemas.microsoft.com/office/drawing/2014/main" id="{2CA3019E-F437-AED1-9962-E51AFB8905AD}"/>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458289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can help develop search terms, explain terminology in an unfamiliar field, map concepts, and organise literature that has already been identified. It should not replace searching appropriate scholarly databases, locating the original paper, reading it, and evaluating its methods and conclusions. AI-generated references can be incorrect or entirely fabricated, so every citation must be independently verified. AI-generated material should not be cited as a primary source.
[Sources]
- https://www.icmje.org/recommendations/browse/artificial-intelligence/
- https://www.wiley.com/en-us/publish/article/ai-guidelines/
- Visual generated with Microsoft Copilot.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one end of the continuum, AI mainly changes how human ideas are expressed through spelling, grammar, readability, translation, and reorganisation. Moving towards drafting, interpretation, and conclusions, AI increasingly shapes the intellectual content and requires greater scrutiny and disclosure. Risks include hallucinated statements, text derived from unattributed sources, generic discussion not grounded in the results, exaggerated novelty, fabricated methods, and conclusions that exceed the evidence. Basic language assistance is generally acceptable; substantive content generation is judged in the context of the work, with authors responsible for accuracy and originality.
[Sources]
- https://www.icmje.org/recommendations/browse/artificial-intelligence/
- https://www.nature.com/nature-portfolio/editorial-policies/ai</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Scientific visuals fall into three broad categories: conceptual illustrations, data visualisations, and evidential images such as microscopy, gels, blots, radiology, and histology. Conceptual material may be treated differently from images that represent actual observations. Automated segmentation, denoising, enhancement, or reconstruction can affect interpretation and should be transparent and validated. Adding, removing, or generating features in evidential images alters the scientific record and is not acceptable. Publisher policies differ, so the target journal’s current image policy should always be checked.
[Sources]
- https://www.wiley.com/en-us/publish/article/ai-guidelines/
- https://www.nature.com/nature-portfolio/editorial-policies/ai
- Visual generated with Microsoft Copilot.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can help generate possible research questions, propose alternative explanations, suggest variables or confounders to consider, compare methodological options, and stress-test an initial hypothesis. Scientific plausibility, novelty, feasibility, study design, statistical assumptions, and ethical implications must still be judged by researchers. AI output is not scientific rationale, and hypotheses should not be generated retrospectively to fit results that have already been observed.
[Sources]
- https://www.nature.com/nature-portfolio/editorial-policies/ai</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b="0" i="0" dirty="0">
                <a:solidFill>
                  <a:schemeClr val="bg1"/>
                </a:solidFill>
                <a:effectLst/>
                <a:latin typeface="Inter"/>
              </a:rPr>
              <a:t>The "best" AI Technology depends on your specific research needs, institutional context, and personal workflow preferences. This framework helps you make systematic, informed decisions rather than following general recommendations.</a:t>
            </a:r>
          </a:p>
          <a:p>
            <a:pPr algn="just"/>
            <a:endParaRPr lang="en-GB" dirty="0">
              <a:solidFill>
                <a:schemeClr val="bg1"/>
              </a:solidFill>
              <a:latin typeface="Inter"/>
            </a:endParaRPr>
          </a:p>
          <a:p>
            <a:pPr algn="just"/>
            <a:r>
              <a:rPr lang="en-GB" b="0" i="0" dirty="0">
                <a:solidFill>
                  <a:schemeClr val="bg1"/>
                </a:solidFill>
                <a:effectLst/>
                <a:latin typeface="Inter"/>
              </a:rPr>
              <a:t>Testing AI Technologies before adopting them is essential for determining whether your chosen AI Technology supports your research needs without compromising your standards.</a:t>
            </a:r>
          </a:p>
          <a:p>
            <a:pPr algn="just"/>
            <a:endParaRPr lang="en-GB" b="0" i="0" dirty="0">
              <a:solidFill>
                <a:schemeClr val="bg1"/>
              </a:solidFill>
              <a:effectLst/>
              <a:latin typeface="Inter"/>
            </a:endParaRPr>
          </a:p>
          <a:p>
            <a:pPr algn="just"/>
            <a:r>
              <a:rPr lang="en-GB" b="0" i="0" dirty="0">
                <a:solidFill>
                  <a:schemeClr val="bg1"/>
                </a:solidFill>
                <a:effectLst/>
                <a:latin typeface="Inter"/>
              </a:rPr>
              <a:t>After testing, consider:</a:t>
            </a:r>
          </a:p>
          <a:p>
            <a:pPr algn="just"/>
            <a:endParaRPr lang="en-GB" b="0" i="0" dirty="0">
              <a:solidFill>
                <a:schemeClr val="bg1"/>
              </a:solidFill>
              <a:effectLst/>
              <a:latin typeface="Inter"/>
            </a:endParaRPr>
          </a:p>
          <a:p>
            <a:pPr lvl="1" algn="just">
              <a:buFont typeface="Arial" panose="020B0604020202020204" pitchFamily="34" charset="0"/>
              <a:buChar char="•"/>
            </a:pPr>
            <a:r>
              <a:rPr lang="en-GB" b="0" i="0" dirty="0">
                <a:solidFill>
                  <a:schemeClr val="bg1"/>
                </a:solidFill>
                <a:effectLst/>
                <a:latin typeface="Inter"/>
              </a:rPr>
              <a:t>Which Technologies you prefer for exploratory tasks such as generating ideas or challenging assumptions</a:t>
            </a:r>
          </a:p>
          <a:p>
            <a:pPr lvl="1" algn="just">
              <a:buFont typeface="Arial" panose="020B0604020202020204" pitchFamily="34" charset="0"/>
              <a:buChar char="•"/>
            </a:pPr>
            <a:r>
              <a:rPr lang="en-GB" b="0" i="0" dirty="0">
                <a:solidFill>
                  <a:schemeClr val="bg1"/>
                </a:solidFill>
                <a:effectLst/>
                <a:latin typeface="Inter"/>
              </a:rPr>
              <a:t>Which Technologies you rely on for more structured work such as data analysis, manuscript formatting, or literature summaries</a:t>
            </a:r>
          </a:p>
          <a:p>
            <a:pPr lvl="1" algn="just">
              <a:buFont typeface="Arial" panose="020B0604020202020204" pitchFamily="34" charset="0"/>
              <a:buChar char="•"/>
            </a:pPr>
            <a:r>
              <a:rPr lang="en-GB" b="0" i="0" dirty="0">
                <a:solidFill>
                  <a:schemeClr val="bg1"/>
                </a:solidFill>
                <a:effectLst/>
                <a:latin typeface="Inter"/>
              </a:rPr>
              <a:t>Which Technologies consistently fall short and can be set aside</a:t>
            </a:r>
          </a:p>
          <a:p>
            <a:pPr algn="just"/>
            <a:endParaRPr lang="en-GB" b="0" i="0" dirty="0">
              <a:solidFill>
                <a:schemeClr val="bg1"/>
              </a:solidFill>
              <a:effectLst/>
              <a:latin typeface="Inter"/>
            </a:endParaRPr>
          </a:p>
          <a:p>
            <a:pPr algn="just"/>
            <a:r>
              <a:rPr lang="en-GB" b="0" i="0" dirty="0">
                <a:solidFill>
                  <a:schemeClr val="bg1"/>
                </a:solidFill>
                <a:effectLst/>
                <a:latin typeface="Inter"/>
              </a:rPr>
              <a:t>The goal is to build a set of tools that support your work without replacing your expertise and to understand where each one adds value to your work.</a:t>
            </a:r>
          </a:p>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categories are useful to distinguish. General-purpose LLMs such as ChatGPT, Claude, and Gemini are flexible assistants for drafting, summarising, and brainstorming. Task-specific tools are built for one function such as citation management, grammar, or plagiarism detection, and often outperform general LLMs there. Domain-specific scientific AI is trained on scientific data for tasks such as molecular modelling or protein-structure prediction, but needs domain knowledge. AI-integrated features embedded in trusted research tools offer low-friction experimentation with stronger privacy and compliance.
[Sources]
- https://www.wiley.com/en-us/publish/article/ai-guidelines/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Authorship requires a meaningful intellectual contribution, approval of the submitted work, accountability, the ability to respond to questions and corrections, and disclosure of conflicts of interest. AI cannot accept responsibility, approve a submission, declare conflicts, hold copyright, or respond to integrity allegations. For that reason, AI can be disclosed as a tool but cannot be listed as an author. This position is shared by ICMJE, COPE, Wiley, and Springer Nature.
[Sources]
- https://www.icmje.org/recommendations/browse/artificial-intelligence/
- https://publicationethics.org/guidance/cope-position/authorship-and-ai-tools
- https://www.wiley.com/en-us/publish/article/ai-guidelines/
- https://www.nature.com/nature-portfolio/editorial-policies/ai</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Routine language assistance such as spelling, grammar, basic readability, and formatting often does not require disclosure, though the target journal’s policy should be confirmed. Substantive use, including literature analysis, study-design support, data collection or analysis, code generation, figure creation, and drafting of intellectual content, should be disclosed. For substantive use, authors should state the tool used, the purpose, the stage of research or writing, the nature of the contribution, and the human verification and editing performed. ICMJE asks authors to disclose AI use at submission; COPE requires transparency for AI used in writing, images, data collection, or analysis.
[Sources]
- https://www.icmje.org/recommendations/browse/artificial-intelligence/
- https://publicationethics.org/guidance/cope-position/authorship-and-ai-tools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Routine language assistance such as spelling, grammar, basic readability, and formatting often does not require disclosure, though the target journal’s policy should be confirmed. Substantive use, including literature analysis, study-design support, data collection or analysis, code generation, figure creation, and drafting of intellectual content, should be disclosed. For substantive use, authors should state the tool used, the purpose, the stage of research or writing, the nature of the contribution, and the human verification and editing performed. ICMJE asks authors to disclose AI use at submission; COPE requires transparency for AI used in writing, images, data collection, or analysis.
[Sources]
- https://www.icmje.org/recommendations/browse/artificial-intelligence/
- https://publicationethics.org/guidance/cope-position/authorship-and-ai-tools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391138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illustrative templates rather than mandatory wording, and should be adapted to the target journal’s policy. A language-assistance statement notes the tool and version and confirms that authors reviewed and edited the output and take responsibility for the manuscript. A coding or analysis statement notes the task and confirms that the authors reviewed, tested, and verified the code and analysis. A literature-support statement confirms that all cited sources were independently located, read, and verified. Wiley’s submission systems now include an AI-use disclosure question that prompts a structured statement when AI has been used.
[Sources]
- https://www.wiley.com/en-us/publish/article/ai-guidelines/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Confidential or restricted material should not be placed into public or unsecured AI tools without authorisation and appropriate safeguards. This includes identifiable participant data, confidential or unpublished datasets, unpublished manuscripts, grant proposals, proprietary methods, embargoed findings, copyrighted subscription content, and collaborators’ unpublished work. Before uploading, it is important to confirm whether the information is restricted, whether the tool retains or trains on inputs, who owns the output, whether data crosses jurisdictions, and whether institutional policy permits the use. Tool terms should be reviewed for ownership, privacy, and licensing implications.
[Sources]
- https://www.wiley.com/en-us/publish/article/ai-guidelines/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Confidential or restricted material should not be placed into public or unsecured AI tools without authorisation and appropriate safeguards. This includes identifiable participant data, confidential or unpublished datasets, unpublished manuscripts, grant proposals, proprietary methods, embargoed findings, copyrighted subscription content, and collaborators’ unpublished work. Before uploading, it is important to confirm whether the information is restricted, whether the tool retains or trains on inputs, who owns the output, whether data crosses jurisdictions, and whether institutional policy permits the use. Tool terms should be reviewed for ownership, privacy, and licensing implications.
[Sources]
- https://www.wiley.com/en-us/publish/article/ai-guidelines/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4051795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Authors should not assume AI use is permitted and must follow the target journal’s policy. Reviewers must protect manuscript confidentiality, must not upload manuscripts to unsecured AI systems, must not outsource expert judgment, and must disclose permitted AI assistance where required. Editors must protect confidential submissions, retain responsibility for decisions, and should not treat an AI-detection score as proof of misconduct, since such tools are limited and cannot establish intent. Manuscripts are privileged, confidential communications; ICMJE and Wiley restrict or prohibit uploading them to AI systems where confidentiality cannot be assured.
[Sources]
- https://www.icmje.org/recommendations/browse/artificial-intelligence/
- https://www.wiley.com/en-us/publish/article/ai-guidelines/
- https://publicationethics.org/guidance/cope-position/authorship-and-ai-tools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practical checklist before using AI: verify the output by checking every claim, citation, calculation, and result; be able to explain and defend the work, since the authors must understand the final content; protect confidential information by uploading only what is authorised and secure; disclose substantive use for transparency; and ensure the process can be reconstructed by retaining records for AI-assisted methods. In short, AI is for assistance, not authority. This synthesises recurring principles across Wiley, ICMJE, COPE, ORI, and Springer Nature guidance.
[Sources]
- https://www.wiley.com/en-us/publish/article/ai-guidelines/
- https://www.icmje.org/recommendations/browse/artificial-intelligence/
- https://publicationethics.org/guidance/cope-position/authorship-and-ai-tools
- https://ori.hhs.gov/blog/oris-guidance-generative-artificial-intelligence-released</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01347-429E-9D56-B57C-D545DD77EF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C5371-EFB4-82C1-004B-D0E3DD3B22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83BDDE-42B5-9437-47C7-E94465CCEC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F4F28B-C0E8-388F-0FD8-229A6666991E}"/>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32165135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1A3E0-79ED-7E75-9423-DC1169A5AC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91B026-9211-0F59-8DFD-A1D6513857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8134E7-B007-9148-3DA7-75906721EA01}"/>
              </a:ext>
            </a:extLst>
          </p:cNvPr>
          <p:cNvSpPr>
            <a:spLocks noGrp="1"/>
          </p:cNvSpPr>
          <p:nvPr>
            <p:ph type="body" idx="1"/>
          </p:nvPr>
        </p:nvSpPr>
        <p:spPr/>
        <p:txBody>
          <a:bodyPr/>
          <a:lstStyle/>
          <a:p>
            <a:r>
              <a:rPr lang="en-US" dirty="0"/>
              <a:t>AI can help develop search terms, explain terminology in an unfamiliar field, map concepts, and organise literature that has already been identified. It should not replace searching appropriate scholarly databases, locating the original paper, reading it, and evaluating its methods and conclusions. AI-generated references can be incorrect or entirely fabricated, so every citation must be independently verified. AI-generated material should not be cited as a primary source.
[Sources]
- https://www.icmje.org/recommendations/browse/artificial-intelligence/
- https://www.wiley.com/en-us/publish/article/ai-guidelines/
- Visual generated with Microsoft Copilot.</a:t>
            </a:r>
          </a:p>
        </p:txBody>
      </p:sp>
      <p:sp>
        <p:nvSpPr>
          <p:cNvPr id="4" name="Slide Number Placeholder 3">
            <a:extLst>
              <a:ext uri="{FF2B5EF4-FFF2-40B4-BE49-F238E27FC236}">
                <a16:creationId xmlns:a16="http://schemas.microsoft.com/office/drawing/2014/main" id="{950D3595-A6B8-CBB6-BD49-22529AC6A3DE}"/>
              </a:ext>
            </a:extLst>
          </p:cNvPr>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20137744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LLMs are versatile, conversational AI Technologies trained on vast datasets. They enable users to ask questions, generate ideas, and refine content through interactive dialogue. Most LLMs aren’t trained specifically for research tasks or with research data, so their output may be incomplete or out of date. Because they can generate convincing but inaccurate information, always verify factual claims and citations against trusted sources.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Common use cases include:</a:t>
            </a:r>
          </a:p>
          <a:p>
            <a:pPr lvl="0"/>
            <a:r>
              <a:rPr lang="en-US" sz="1200" b="0" i="0" kern="1200" dirty="0">
                <a:solidFill>
                  <a:schemeClr val="tx1"/>
                </a:solidFill>
                <a:effectLst/>
                <a:latin typeface="+mn-lt"/>
                <a:ea typeface="+mn-ea"/>
                <a:cs typeface="+mn-cs"/>
              </a:rPr>
              <a:t>Exploring potential research questions or frameworks</a:t>
            </a:r>
          </a:p>
          <a:p>
            <a:pPr lvl="0"/>
            <a:r>
              <a:rPr lang="en-US" sz="1200" b="0" i="0" kern="1200" dirty="0">
                <a:solidFill>
                  <a:schemeClr val="tx1"/>
                </a:solidFill>
                <a:effectLst/>
                <a:latin typeface="+mn-lt"/>
                <a:ea typeface="+mn-ea"/>
                <a:cs typeface="+mn-cs"/>
              </a:rPr>
              <a:t>Summarizing long documents or simplifying complex ideas</a:t>
            </a:r>
          </a:p>
          <a:p>
            <a:pPr lvl="0"/>
            <a:r>
              <a:rPr lang="en-US" sz="1200" b="0" i="0" kern="1200" dirty="0">
                <a:solidFill>
                  <a:schemeClr val="tx1"/>
                </a:solidFill>
                <a:effectLst/>
                <a:latin typeface="+mn-lt"/>
                <a:ea typeface="+mn-ea"/>
                <a:cs typeface="+mn-cs"/>
              </a:rPr>
              <a:t>Drafting emails, abstracts, or standard sections of manuscripts</a:t>
            </a:r>
          </a:p>
          <a:p>
            <a:r>
              <a:rPr lang="en-US" dirty="0"/>
              <a:t>
- https://www.wiley.com/en-us/publish/article/ai-guidelines/
</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443465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E9F4E-E206-C25E-695B-F8E417F8FC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92663C-F0E1-9F5C-7BB2-0234746CC1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088F75-32B4-F70D-72AD-E9493F9C25D9}"/>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LLMs are versatile, conversational AI Technologies trained on vast datasets. They enable users to ask questions, generate ideas, and refine content through interactive dialogue. Most LLMs aren’t trained specifically for research tasks or with research data, so their output may be incomplete or out of date. Because they can generate convincing but inaccurate information, always verify factual claims and citations against trusted sources.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Common use cases include:</a:t>
            </a:r>
          </a:p>
          <a:p>
            <a:pPr lvl="0"/>
            <a:r>
              <a:rPr lang="en-US" sz="1200" b="0" i="0" kern="1200" dirty="0">
                <a:solidFill>
                  <a:schemeClr val="tx1"/>
                </a:solidFill>
                <a:effectLst/>
                <a:latin typeface="+mn-lt"/>
                <a:ea typeface="+mn-ea"/>
                <a:cs typeface="+mn-cs"/>
              </a:rPr>
              <a:t>Exploring potential research questions or frameworks</a:t>
            </a:r>
          </a:p>
          <a:p>
            <a:pPr lvl="0"/>
            <a:r>
              <a:rPr lang="en-US" sz="1200" b="0" i="0" kern="1200" dirty="0">
                <a:solidFill>
                  <a:schemeClr val="tx1"/>
                </a:solidFill>
                <a:effectLst/>
                <a:latin typeface="+mn-lt"/>
                <a:ea typeface="+mn-ea"/>
                <a:cs typeface="+mn-cs"/>
              </a:rPr>
              <a:t>Summarizing long documents or simplifying complex ideas</a:t>
            </a:r>
          </a:p>
          <a:p>
            <a:pPr lvl="0"/>
            <a:r>
              <a:rPr lang="en-US" sz="1200" b="0" i="0" kern="1200" dirty="0">
                <a:solidFill>
                  <a:schemeClr val="tx1"/>
                </a:solidFill>
                <a:effectLst/>
                <a:latin typeface="+mn-lt"/>
                <a:ea typeface="+mn-ea"/>
                <a:cs typeface="+mn-cs"/>
              </a:rPr>
              <a:t>Drafting emails, abstracts, or standard sections of manuscripts</a:t>
            </a:r>
          </a:p>
          <a:p>
            <a:r>
              <a:rPr lang="en-US" dirty="0"/>
              <a:t>
- https://www.wiley.com/en-us/publish/article/ai-guidelines/
</a:t>
            </a:r>
          </a:p>
        </p:txBody>
      </p:sp>
      <p:sp>
        <p:nvSpPr>
          <p:cNvPr id="4" name="Slide Number Placeholder 3">
            <a:extLst>
              <a:ext uri="{FF2B5EF4-FFF2-40B4-BE49-F238E27FC236}">
                <a16:creationId xmlns:a16="http://schemas.microsoft.com/office/drawing/2014/main" id="{A1BD4154-DF3D-E892-C807-3E2D4245C925}"/>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3306643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8.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2.sv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8.svg"/><Relationship Id="rId2"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073F42"/>
        </a:solidFill>
        <a:effectLst/>
      </p:bgPr>
    </p:bg>
    <p:spTree>
      <p:nvGrpSpPr>
        <p:cNvPr id="1" name=""/>
        <p:cNvGrpSpPr/>
        <p:nvPr/>
      </p:nvGrpSpPr>
      <p:grpSpPr>
        <a:xfrm>
          <a:off x="0" y="0"/>
          <a:ext cx="0" cy="0"/>
          <a:chOff x="0" y="0"/>
          <a:chExt cx="0" cy="0"/>
        </a:xfrm>
      </p:grpSpPr>
      <p:sp>
        <p:nvSpPr>
          <p:cNvPr id="2" name="Text 0"/>
          <p:cNvSpPr/>
          <p:nvPr/>
        </p:nvSpPr>
        <p:spPr>
          <a:xfrm>
            <a:off x="347472" y="6455664"/>
            <a:ext cx="640080" cy="164592"/>
          </a:xfrm>
          <a:prstGeom prst="rect">
            <a:avLst/>
          </a:prstGeom>
          <a:noFill/>
          <a:ln/>
        </p:spPr>
        <p:txBody>
          <a:bodyPr wrap="square" lIns="0" tIns="0" rIns="0" bIns="0" rtlCol="0" anchor="ctr"/>
          <a:lstStyle/>
          <a:p>
            <a:pPr marL="0" indent="0">
              <a:buNone/>
            </a:pPr>
            <a:r>
              <a:rPr lang="en-US" sz="800" b="1" kern="0" spc="200" dirty="0">
                <a:solidFill>
                  <a:srgbClr val="F2F2EB"/>
                </a:solidFill>
                <a:latin typeface="Arial" pitchFamily="34" charset="0"/>
                <a:ea typeface="Arial" pitchFamily="34" charset="-122"/>
                <a:cs typeface="Arial" pitchFamily="34" charset="-120"/>
              </a:rPr>
              <a:t>WILEY</a:t>
            </a:r>
            <a:endParaRPr lang="en-US" sz="800" dirty="0"/>
          </a:p>
        </p:txBody>
      </p:sp>
      <p:sp>
        <p:nvSpPr>
          <p:cNvPr id="3" name="Text 1"/>
          <p:cNvSpPr/>
          <p:nvPr/>
        </p:nvSpPr>
        <p:spPr>
          <a:xfrm>
            <a:off x="1024128" y="6473952"/>
            <a:ext cx="1828800" cy="137160"/>
          </a:xfrm>
          <a:prstGeom prst="rect">
            <a:avLst/>
          </a:prstGeom>
          <a:noFill/>
          <a:ln/>
        </p:spPr>
        <p:txBody>
          <a:bodyPr wrap="square" lIns="0" tIns="0" rIns="0" bIns="0" rtlCol="0" anchor="ctr"/>
          <a:lstStyle/>
          <a:p>
            <a:pPr marL="0" indent="0">
              <a:buNone/>
            </a:pPr>
            <a:r>
              <a:rPr lang="en-US" sz="550" kern="0" spc="40" dirty="0">
                <a:solidFill>
                  <a:srgbClr val="C8D4D0"/>
                </a:solidFill>
                <a:latin typeface="Arial" pitchFamily="34" charset="0"/>
                <a:ea typeface="Arial" pitchFamily="34" charset="-122"/>
                <a:cs typeface="Arial" pitchFamily="34" charset="-120"/>
              </a:rPr>
              <a:t>PROPRIETARY &amp; CONFIDENTIAL</a:t>
            </a:r>
            <a:endParaRPr lang="en-US" sz="550" dirty="0"/>
          </a:p>
        </p:txBody>
      </p:sp>
      <p:sp>
        <p:nvSpPr>
          <p:cNvPr id="25"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C8D4D0"/>
                </a:solidFill>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rgbClr val="F2F0E9"/>
        </a:solidFill>
        <a:effectLst/>
      </p:bgPr>
    </p:bg>
    <p:spTree>
      <p:nvGrpSpPr>
        <p:cNvPr id="1" name=""/>
        <p:cNvGrpSpPr/>
        <p:nvPr/>
      </p:nvGrpSpPr>
      <p:grpSpPr>
        <a:xfrm>
          <a:off x="0" y="0"/>
          <a:ext cx="0" cy="0"/>
          <a:chOff x="0" y="0"/>
          <a:chExt cx="0" cy="0"/>
        </a:xfrm>
      </p:grpSpPr>
      <p:sp>
        <p:nvSpPr>
          <p:cNvPr id="2" name="Text 0"/>
          <p:cNvSpPr/>
          <p:nvPr/>
        </p:nvSpPr>
        <p:spPr>
          <a:xfrm>
            <a:off x="347472" y="6455664"/>
            <a:ext cx="640080" cy="164592"/>
          </a:xfrm>
          <a:prstGeom prst="rect">
            <a:avLst/>
          </a:prstGeom>
          <a:noFill/>
          <a:ln/>
        </p:spPr>
        <p:txBody>
          <a:bodyPr wrap="square" lIns="0" tIns="0" rIns="0" bIns="0" rtlCol="0" anchor="ctr"/>
          <a:lstStyle/>
          <a:p>
            <a:pPr marL="0" indent="0">
              <a:buNone/>
            </a:pPr>
            <a:r>
              <a:rPr lang="en-US" sz="800" b="1" kern="0" spc="200" dirty="0">
                <a:solidFill>
                  <a:srgbClr val="073F42"/>
                </a:solidFill>
                <a:latin typeface="Arial" pitchFamily="34" charset="0"/>
                <a:ea typeface="Arial" pitchFamily="34" charset="-122"/>
                <a:cs typeface="Arial" pitchFamily="34" charset="-120"/>
              </a:rPr>
              <a:t>WILEY</a:t>
            </a:r>
            <a:endParaRPr lang="en-US" sz="800" dirty="0"/>
          </a:p>
        </p:txBody>
      </p:sp>
      <p:sp>
        <p:nvSpPr>
          <p:cNvPr id="3" name="Text 1"/>
          <p:cNvSpPr/>
          <p:nvPr/>
        </p:nvSpPr>
        <p:spPr>
          <a:xfrm>
            <a:off x="1024128" y="6473952"/>
            <a:ext cx="1828800" cy="137160"/>
          </a:xfrm>
          <a:prstGeom prst="rect">
            <a:avLst/>
          </a:prstGeom>
          <a:noFill/>
          <a:ln/>
        </p:spPr>
        <p:txBody>
          <a:bodyPr wrap="square" lIns="0" tIns="0" rIns="0" bIns="0" rtlCol="0" anchor="ctr"/>
          <a:lstStyle/>
          <a:p>
            <a:pPr marL="0" indent="0">
              <a:buNone/>
            </a:pPr>
            <a:r>
              <a:rPr lang="en-US" sz="550" kern="0" spc="40" dirty="0">
                <a:solidFill>
                  <a:srgbClr val="5E7776"/>
                </a:solidFill>
                <a:latin typeface="Arial" pitchFamily="34" charset="0"/>
                <a:ea typeface="Arial" pitchFamily="34" charset="-122"/>
                <a:cs typeface="Arial" pitchFamily="34" charset="-120"/>
              </a:rPr>
              <a:t>PROPRIETARY &amp; CONFIDENTIAL</a:t>
            </a:r>
            <a:endParaRPr lang="en-US" sz="550" dirty="0"/>
          </a:p>
        </p:txBody>
      </p:sp>
      <p:sp>
        <p:nvSpPr>
          <p:cNvPr id="25"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5E7776"/>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 Text">
    <p:bg>
      <p:bgRef idx="1001">
        <a:schemeClr val="bg2"/>
      </p:bgRef>
    </p:bg>
    <p:spTree>
      <p:nvGrpSpPr>
        <p:cNvPr id="1" name=""/>
        <p:cNvGrpSpPr/>
        <p:nvPr/>
      </p:nvGrpSpPr>
      <p:grpSpPr>
        <a:xfrm>
          <a:off x="0" y="0"/>
          <a:ext cx="0" cy="0"/>
          <a:chOff x="0" y="0"/>
          <a:chExt cx="0" cy="0"/>
        </a:xfrm>
      </p:grpSpPr>
      <p:pic>
        <p:nvPicPr>
          <p:cNvPr id="19" name="Cover Impact">
            <a:extLst>
              <a:ext uri="{FF2B5EF4-FFF2-40B4-BE49-F238E27FC236}">
                <a16:creationId xmlns:a16="http://schemas.microsoft.com/office/drawing/2014/main" id="{52B793C4-B3C2-E5C8-59DB-65E1D75694ED}"/>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20" name="Wiley logo">
            <a:extLst>
              <a:ext uri="{FF2B5EF4-FFF2-40B4-BE49-F238E27FC236}">
                <a16:creationId xmlns:a16="http://schemas.microsoft.com/office/drawing/2014/main" id="{CB1A00F8-5902-835B-0BC3-AC962B37407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376000" y="342000"/>
            <a:ext cx="1440000" cy="300000"/>
          </a:xfrm>
          <a:prstGeom prst="rect">
            <a:avLst/>
          </a:prstGeom>
        </p:spPr>
      </p:pic>
      <p:pic>
        <p:nvPicPr>
          <p:cNvPr id="22" name="Wiley symbol">
            <a:extLst>
              <a:ext uri="{FF2B5EF4-FFF2-40B4-BE49-F238E27FC236}">
                <a16:creationId xmlns:a16="http://schemas.microsoft.com/office/drawing/2014/main" id="{B32B75B0-B1EB-A593-FD75-0DC845B7498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08000" y="6012000"/>
            <a:ext cx="576000" cy="619688"/>
          </a:xfrm>
          <a:prstGeom prst="rect">
            <a:avLst/>
          </a:prstGeom>
        </p:spPr>
      </p:pic>
      <p:sp>
        <p:nvSpPr>
          <p:cNvPr id="7" name="Title">
            <a:extLst>
              <a:ext uri="{FF2B5EF4-FFF2-40B4-BE49-F238E27FC236}">
                <a16:creationId xmlns:a16="http://schemas.microsoft.com/office/drawing/2014/main" id="{9BD8E962-8D3C-B4D8-39EE-FF62CDC1CF08}"/>
              </a:ext>
            </a:extLst>
          </p:cNvPr>
          <p:cNvSpPr>
            <a:spLocks noGrp="1"/>
          </p:cNvSpPr>
          <p:nvPr>
            <p:ph type="title"/>
          </p:nvPr>
        </p:nvSpPr>
        <p:spPr>
          <a:xfrm>
            <a:off x="3036000" y="2484000"/>
            <a:ext cx="6120000" cy="1661993"/>
          </a:xfrm>
        </p:spPr>
        <p:txBody>
          <a:bodyPr anchor="ctr" anchorCtr="0">
            <a:noAutofit/>
          </a:bodyPr>
          <a:lstStyle>
            <a:lvl1pPr algn="ctr">
              <a:defRPr>
                <a:solidFill>
                  <a:schemeClr val="tx1"/>
                </a:solidFill>
                <a:latin typeface="Segoe UI Semilight" panose="020B0402040204020203" pitchFamily="34" charset="0"/>
                <a:cs typeface="Segoe UI Semilight" panose="020B0402040204020203" pitchFamily="34" charset="0"/>
              </a:defRPr>
            </a:lvl1pPr>
          </a:lstStyle>
          <a:p>
            <a:r>
              <a:rPr lang="en-US"/>
              <a:t>Click to edit Master title style</a:t>
            </a:r>
            <a:endParaRPr lang="en-GB" dirty="0"/>
          </a:p>
        </p:txBody>
      </p:sp>
      <p:sp>
        <p:nvSpPr>
          <p:cNvPr id="3" name="Subtitle">
            <a:extLst>
              <a:ext uri="{FF2B5EF4-FFF2-40B4-BE49-F238E27FC236}">
                <a16:creationId xmlns:a16="http://schemas.microsoft.com/office/drawing/2014/main" id="{79F94947-7AD4-2EF5-8016-A8EE7F1650CC}"/>
              </a:ext>
            </a:extLst>
          </p:cNvPr>
          <p:cNvSpPr>
            <a:spLocks noGrp="1"/>
          </p:cNvSpPr>
          <p:nvPr>
            <p:ph type="subTitle" idx="1"/>
          </p:nvPr>
        </p:nvSpPr>
        <p:spPr>
          <a:xfrm>
            <a:off x="3576000" y="4536000"/>
            <a:ext cx="5040000" cy="664797"/>
          </a:xfrm>
        </p:spPr>
        <p:txBody>
          <a:bodyPr>
            <a:noAutofit/>
          </a:bodyPr>
          <a:lstStyle>
            <a:lvl1pPr marL="0" indent="0" algn="ctr">
              <a:spcAft>
                <a:spcPts val="0"/>
              </a:spcAft>
              <a:buNone/>
              <a:defRPr sz="2000" b="0">
                <a:solidFill>
                  <a:schemeClr val="accent1"/>
                </a:solidFill>
                <a:latin typeface="Segoe UI Semilight" panose="020B0402040204020203" pitchFamily="34" charset="0"/>
                <a:cs typeface="Segoe UI Semilight" panose="020B0402040204020203" pitchFamily="34" charset="0"/>
              </a:defRPr>
            </a:lvl1pPr>
            <a:lvl2pPr marL="0" indent="0" algn="ctr">
              <a:spcBef>
                <a:spcPts val="1000"/>
              </a:spcBef>
              <a:spcAft>
                <a:spcPts val="0"/>
              </a:spcAft>
              <a:buNone/>
              <a:defRPr sz="2000" b="0">
                <a:solidFill>
                  <a:schemeClr val="tx1"/>
                </a:solidFill>
                <a:latin typeface="Segoe UI Semilight" panose="020B0402040204020203" pitchFamily="34" charset="0"/>
                <a:cs typeface="Segoe UI Semilight" panose="020B0402040204020203" pitchFamily="34" charset="0"/>
              </a:defRPr>
            </a:lvl2pPr>
            <a:lvl3pPr marL="0" indent="0" algn="ctr">
              <a:spcBef>
                <a:spcPts val="1000"/>
              </a:spcBef>
              <a:spcAft>
                <a:spcPts val="0"/>
              </a:spcAft>
              <a:buNone/>
              <a:defRPr sz="1800" b="0">
                <a:solidFill>
                  <a:schemeClr val="accent1"/>
                </a:solidFill>
                <a:latin typeface="Segoe UI Semilight" panose="020B0402040204020203" pitchFamily="34" charset="0"/>
                <a:cs typeface="Segoe UI Semilight" panose="020B0402040204020203" pitchFamily="34" charset="0"/>
              </a:defRPr>
            </a:lvl3pPr>
            <a:lvl4pPr marL="0" indent="0" algn="ctr">
              <a:spcBef>
                <a:spcPts val="1000"/>
              </a:spcBef>
              <a:spcAft>
                <a:spcPts val="0"/>
              </a:spcAft>
              <a:buNone/>
              <a:defRPr sz="1600" b="0">
                <a:solidFill>
                  <a:schemeClr val="accent1"/>
                </a:solidFill>
                <a:latin typeface="Segoe UI Semilight" panose="020B0402040204020203" pitchFamily="34" charset="0"/>
                <a:cs typeface="Segoe UI Semilight" panose="020B0402040204020203" pitchFamily="34" charset="0"/>
              </a:defRPr>
            </a:lvl4pPr>
            <a:lvl5pPr marL="0" indent="0" algn="ctr">
              <a:spcBef>
                <a:spcPts val="1000"/>
              </a:spcBef>
              <a:spcAft>
                <a:spcPts val="0"/>
              </a:spcAft>
              <a:buNone/>
              <a:defRPr sz="1600" b="0">
                <a:solidFill>
                  <a:schemeClr val="accent1"/>
                </a:solidFill>
                <a:latin typeface="Segoe UI Semilight" panose="020B0402040204020203" pitchFamily="34" charset="0"/>
                <a:cs typeface="Segoe UI Semilight" panose="020B0402040204020203" pitchFamily="34" charset="0"/>
              </a:defRPr>
            </a:lvl5pPr>
            <a:lvl6pPr marL="0" indent="0" algn="ctr">
              <a:spcBef>
                <a:spcPts val="1000"/>
              </a:spcBef>
              <a:spcAft>
                <a:spcPts val="0"/>
              </a:spcAft>
              <a:buNone/>
              <a:defRPr sz="1600" b="0">
                <a:solidFill>
                  <a:schemeClr val="accent1"/>
                </a:solidFill>
                <a:latin typeface="Segoe UI Semilight" panose="020B0402040204020203" pitchFamily="34" charset="0"/>
                <a:cs typeface="Segoe UI Semilight" panose="020B0402040204020203" pitchFamily="34" charset="0"/>
              </a:defRPr>
            </a:lvl6pPr>
            <a:lvl7pPr marL="0" indent="0" algn="ctr">
              <a:spcBef>
                <a:spcPts val="1000"/>
              </a:spcBef>
              <a:spcAft>
                <a:spcPts val="0"/>
              </a:spcAft>
              <a:buNone/>
              <a:defRPr sz="1600" b="0">
                <a:solidFill>
                  <a:schemeClr val="accent1"/>
                </a:solidFill>
                <a:latin typeface="Segoe UI Semilight" panose="020B0402040204020203" pitchFamily="34" charset="0"/>
                <a:cs typeface="Segoe UI Semilight" panose="020B0402040204020203" pitchFamily="34" charset="0"/>
              </a:defRPr>
            </a:lvl7pPr>
            <a:lvl8pPr marL="0" indent="0" algn="ctr">
              <a:spcBef>
                <a:spcPts val="1000"/>
              </a:spcBef>
              <a:spcAft>
                <a:spcPts val="0"/>
              </a:spcAft>
              <a:buNone/>
              <a:defRPr sz="1600" b="0">
                <a:solidFill>
                  <a:schemeClr val="accent1"/>
                </a:solidFill>
                <a:latin typeface="Segoe UI Semilight" panose="020B0402040204020203" pitchFamily="34" charset="0"/>
                <a:cs typeface="Segoe UI Semilight" panose="020B0402040204020203" pitchFamily="34" charset="0"/>
              </a:defRPr>
            </a:lvl8pPr>
            <a:lvl9pPr marL="0" indent="0" algn="ctr">
              <a:spcBef>
                <a:spcPts val="1000"/>
              </a:spcBef>
              <a:spcAft>
                <a:spcPts val="0"/>
              </a:spcAft>
              <a:buNone/>
              <a:defRPr sz="1600" b="0">
                <a:solidFill>
                  <a:schemeClr val="accent1"/>
                </a:solidFill>
                <a:latin typeface="Segoe UI Semilight" panose="020B0402040204020203" pitchFamily="34" charset="0"/>
                <a:cs typeface="Segoe UI Semilight" panose="020B0402040204020203" pitchFamily="34" charset="0"/>
              </a:defRPr>
            </a:lvl9pPr>
          </a:lstStyle>
          <a:p>
            <a:r>
              <a:rPr lang="en-US"/>
              <a:t>Click to edit Master subtitle style</a:t>
            </a:r>
            <a:endParaRPr lang="en-US" dirty="0"/>
          </a:p>
        </p:txBody>
      </p:sp>
      <p:sp>
        <p:nvSpPr>
          <p:cNvPr id="26" name="Cover Date">
            <a:extLst>
              <a:ext uri="{FF2B5EF4-FFF2-40B4-BE49-F238E27FC236}">
                <a16:creationId xmlns:a16="http://schemas.microsoft.com/office/drawing/2014/main" id="{71F98EE7-2CF2-A643-9E54-8351D3A17E37}"/>
              </a:ext>
            </a:extLst>
          </p:cNvPr>
          <p:cNvSpPr>
            <a:spLocks noGrp="1"/>
          </p:cNvSpPr>
          <p:nvPr>
            <p:ph type="body" sz="quarter" idx="12" hasCustomPrompt="1"/>
          </p:nvPr>
        </p:nvSpPr>
        <p:spPr>
          <a:xfrm>
            <a:off x="4340225" y="5497204"/>
            <a:ext cx="3511550" cy="187200"/>
          </a:xfrm>
        </p:spPr>
        <p:txBody>
          <a:bodyPr/>
          <a:lstStyle>
            <a:lvl1pPr algn="ctr">
              <a:spcBef>
                <a:spcPts val="0"/>
              </a:spcBef>
              <a:spcAft>
                <a:spcPts val="0"/>
              </a:spcAft>
              <a:defRPr lang="en-GB" sz="1400" cap="all" baseline="0" dirty="0" smtClean="0">
                <a:latin typeface="Consolas" panose="020B0609020204030204" pitchFamily="49" charset="0"/>
              </a:defRPr>
            </a:lvl1pPr>
            <a:lvl2pPr marL="0" indent="0" algn="ctr">
              <a:spcBef>
                <a:spcPts val="0"/>
              </a:spcBef>
              <a:spcAft>
                <a:spcPts val="0"/>
              </a:spcAft>
              <a:buNone/>
              <a:defRPr sz="1400" cap="all" baseline="0">
                <a:latin typeface="Consolas" panose="020B0609020204030204" pitchFamily="49" charset="0"/>
              </a:defRPr>
            </a:lvl2pPr>
            <a:lvl3pPr marL="0" indent="0" algn="ctr">
              <a:spcBef>
                <a:spcPts val="0"/>
              </a:spcBef>
              <a:spcAft>
                <a:spcPts val="0"/>
              </a:spcAft>
              <a:buNone/>
              <a:defRPr sz="1400" cap="all" baseline="0">
                <a:latin typeface="Consolas" panose="020B0609020204030204" pitchFamily="49" charset="0"/>
              </a:defRPr>
            </a:lvl3pPr>
            <a:lvl4pPr marL="0" indent="0" algn="ctr">
              <a:spcBef>
                <a:spcPts val="0"/>
              </a:spcBef>
              <a:spcAft>
                <a:spcPts val="0"/>
              </a:spcAft>
              <a:buNone/>
              <a:defRPr sz="1400" cap="all" baseline="0">
                <a:latin typeface="Consolas" panose="020B0609020204030204" pitchFamily="49" charset="0"/>
              </a:defRPr>
            </a:lvl4pPr>
            <a:lvl5pPr algn="ctr">
              <a:spcBef>
                <a:spcPts val="0"/>
              </a:spcBef>
              <a:spcAft>
                <a:spcPts val="0"/>
              </a:spcAft>
              <a:defRPr sz="1400" cap="all" baseline="0">
                <a:latin typeface="Consolas" panose="020B0609020204030204" pitchFamily="49" charset="0"/>
              </a:defRPr>
            </a:lvl5pPr>
            <a:lvl6pPr algn="ctr">
              <a:spcBef>
                <a:spcPts val="0"/>
              </a:spcBef>
              <a:spcAft>
                <a:spcPts val="0"/>
              </a:spcAft>
              <a:defRPr sz="1400" b="0" cap="all" baseline="0">
                <a:latin typeface="Consolas" panose="020B0609020204030204" pitchFamily="49" charset="0"/>
              </a:defRPr>
            </a:lvl6pPr>
            <a:lvl7pPr marL="0" indent="0" algn="ctr">
              <a:spcBef>
                <a:spcPts val="0"/>
              </a:spcBef>
              <a:spcAft>
                <a:spcPts val="0"/>
              </a:spcAft>
              <a:buNone/>
              <a:defRPr sz="1400" cap="all" baseline="0">
                <a:latin typeface="Consolas" panose="020B0609020204030204" pitchFamily="49" charset="0"/>
              </a:defRPr>
            </a:lvl7pPr>
            <a:lvl8pPr marL="0" indent="0" algn="ctr">
              <a:spcBef>
                <a:spcPts val="0"/>
              </a:spcBef>
              <a:spcAft>
                <a:spcPts val="0"/>
              </a:spcAft>
              <a:buNone/>
              <a:defRPr sz="1400" cap="all" baseline="0">
                <a:latin typeface="Consolas" panose="020B0609020204030204" pitchFamily="49" charset="0"/>
              </a:defRPr>
            </a:lvl8pPr>
            <a:lvl9pPr marL="0" indent="0" algn="ctr">
              <a:spcBef>
                <a:spcPts val="0"/>
              </a:spcBef>
              <a:spcAft>
                <a:spcPts val="0"/>
              </a:spcAft>
              <a:buNone/>
              <a:defRPr sz="1400" cap="all" baseline="0">
                <a:latin typeface="Consolas" panose="020B0609020204030204" pitchFamily="49" charset="0"/>
              </a:defRPr>
            </a:lvl9pPr>
          </a:lstStyle>
          <a:p>
            <a:pPr lvl="0"/>
            <a:r>
              <a:rPr lang="en-GB" dirty="0"/>
              <a:t>Click to add cover date</a:t>
            </a:r>
          </a:p>
          <a:p>
            <a:pPr lvl="0"/>
            <a:endParaRPr lang="en-GB" dirty="0"/>
          </a:p>
        </p:txBody>
      </p:sp>
    </p:spTree>
    <p:extLst>
      <p:ext uri="{BB962C8B-B14F-4D97-AF65-F5344CB8AC3E}">
        <p14:creationId xmlns:p14="http://schemas.microsoft.com/office/powerpoint/2010/main" val="737897419"/>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Slide - Image">
    <p:bg>
      <p:bgRef idx="1001">
        <a:schemeClr val="bg2"/>
      </p:bgRef>
    </p:bg>
    <p:spTree>
      <p:nvGrpSpPr>
        <p:cNvPr id="1" name=""/>
        <p:cNvGrpSpPr/>
        <p:nvPr/>
      </p:nvGrpSpPr>
      <p:grpSpPr>
        <a:xfrm>
          <a:off x="0" y="0"/>
          <a:ext cx="0" cy="0"/>
          <a:chOff x="0" y="0"/>
          <a:chExt cx="0" cy="0"/>
        </a:xfrm>
      </p:grpSpPr>
      <p:pic>
        <p:nvPicPr>
          <p:cNvPr id="19" name="Cover Impact">
            <a:extLst>
              <a:ext uri="{FF2B5EF4-FFF2-40B4-BE49-F238E27FC236}">
                <a16:creationId xmlns:a16="http://schemas.microsoft.com/office/drawing/2014/main" id="{52B793C4-B3C2-E5C8-59DB-65E1D75694ED}"/>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pic>
        <p:nvPicPr>
          <p:cNvPr id="20" name="Wiley logo">
            <a:extLst>
              <a:ext uri="{FF2B5EF4-FFF2-40B4-BE49-F238E27FC236}">
                <a16:creationId xmlns:a16="http://schemas.microsoft.com/office/drawing/2014/main" id="{CB1A00F8-5902-835B-0BC3-AC962B37407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376000" y="342000"/>
            <a:ext cx="1440000" cy="300000"/>
          </a:xfrm>
          <a:prstGeom prst="rect">
            <a:avLst/>
          </a:prstGeom>
        </p:spPr>
      </p:pic>
      <p:pic>
        <p:nvPicPr>
          <p:cNvPr id="22" name="Wiley symbol">
            <a:extLst>
              <a:ext uri="{FF2B5EF4-FFF2-40B4-BE49-F238E27FC236}">
                <a16:creationId xmlns:a16="http://schemas.microsoft.com/office/drawing/2014/main" id="{B32B75B0-B1EB-A593-FD75-0DC845B7498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08000" y="6012000"/>
            <a:ext cx="576000" cy="619688"/>
          </a:xfrm>
          <a:prstGeom prst="rect">
            <a:avLst/>
          </a:prstGeom>
        </p:spPr>
      </p:pic>
      <p:sp>
        <p:nvSpPr>
          <p:cNvPr id="7" name="Title">
            <a:extLst>
              <a:ext uri="{FF2B5EF4-FFF2-40B4-BE49-F238E27FC236}">
                <a16:creationId xmlns:a16="http://schemas.microsoft.com/office/drawing/2014/main" id="{9BD8E962-8D3C-B4D8-39EE-FF62CDC1CF08}"/>
              </a:ext>
            </a:extLst>
          </p:cNvPr>
          <p:cNvSpPr>
            <a:spLocks noGrp="1"/>
          </p:cNvSpPr>
          <p:nvPr>
            <p:ph type="title"/>
          </p:nvPr>
        </p:nvSpPr>
        <p:spPr>
          <a:xfrm>
            <a:off x="3036000" y="2484000"/>
            <a:ext cx="6120000" cy="1661993"/>
          </a:xfrm>
        </p:spPr>
        <p:txBody>
          <a:bodyPr anchor="ctr" anchorCtr="0">
            <a:noAutofit/>
          </a:bodyPr>
          <a:lstStyle>
            <a:lvl1pPr algn="ctr">
              <a:defRPr>
                <a:solidFill>
                  <a:schemeClr val="tx1"/>
                </a:solidFill>
                <a:latin typeface="Segoe UI Semilight" panose="020B0402040204020203" pitchFamily="34" charset="0"/>
                <a:cs typeface="Segoe UI Semilight" panose="020B0402040204020203" pitchFamily="34" charset="0"/>
              </a:defRPr>
            </a:lvl1pPr>
          </a:lstStyle>
          <a:p>
            <a:r>
              <a:rPr lang="en-US"/>
              <a:t>Click to edit Master title style</a:t>
            </a:r>
            <a:endParaRPr lang="en-GB" dirty="0"/>
          </a:p>
        </p:txBody>
      </p:sp>
      <p:sp>
        <p:nvSpPr>
          <p:cNvPr id="3" name="Subtitle">
            <a:extLst>
              <a:ext uri="{FF2B5EF4-FFF2-40B4-BE49-F238E27FC236}">
                <a16:creationId xmlns:a16="http://schemas.microsoft.com/office/drawing/2014/main" id="{79F94947-7AD4-2EF5-8016-A8EE7F1650CC}"/>
              </a:ext>
            </a:extLst>
          </p:cNvPr>
          <p:cNvSpPr>
            <a:spLocks noGrp="1"/>
          </p:cNvSpPr>
          <p:nvPr>
            <p:ph type="subTitle" idx="1"/>
          </p:nvPr>
        </p:nvSpPr>
        <p:spPr>
          <a:xfrm>
            <a:off x="3576000" y="4536000"/>
            <a:ext cx="5040000" cy="664797"/>
          </a:xfrm>
        </p:spPr>
        <p:txBody>
          <a:bodyPr>
            <a:noAutofit/>
          </a:bodyPr>
          <a:lstStyle>
            <a:lvl1pPr marL="0" indent="0" algn="ctr">
              <a:spcAft>
                <a:spcPts val="0"/>
              </a:spcAft>
              <a:buNone/>
              <a:defRPr sz="2000" b="0">
                <a:solidFill>
                  <a:schemeClr val="accent1"/>
                </a:solidFill>
                <a:latin typeface="Segoe UI Semilight" panose="020B0402040204020203" pitchFamily="34" charset="0"/>
                <a:cs typeface="Segoe UI Semilight" panose="020B0402040204020203" pitchFamily="34" charset="0"/>
              </a:defRPr>
            </a:lvl1pPr>
            <a:lvl2pPr marL="0" indent="0" algn="ctr">
              <a:spcBef>
                <a:spcPts val="1000"/>
              </a:spcBef>
              <a:spcAft>
                <a:spcPts val="0"/>
              </a:spcAft>
              <a:buNone/>
              <a:defRPr sz="2000" b="0">
                <a:solidFill>
                  <a:schemeClr val="tx1"/>
                </a:solidFill>
                <a:latin typeface="Segoe UI Semilight" panose="020B0402040204020203" pitchFamily="34" charset="0"/>
                <a:cs typeface="Segoe UI Semilight" panose="020B0402040204020203" pitchFamily="34" charset="0"/>
              </a:defRPr>
            </a:lvl2pPr>
            <a:lvl3pPr marL="0" indent="0" algn="ctr">
              <a:spcBef>
                <a:spcPts val="1000"/>
              </a:spcBef>
              <a:spcAft>
                <a:spcPts val="0"/>
              </a:spcAft>
              <a:buNone/>
              <a:defRPr sz="1800" b="0">
                <a:solidFill>
                  <a:schemeClr val="accent1"/>
                </a:solidFill>
                <a:latin typeface="Segoe UI Semilight" panose="020B0402040204020203" pitchFamily="34" charset="0"/>
                <a:cs typeface="Segoe UI Semilight" panose="020B0402040204020203" pitchFamily="34" charset="0"/>
              </a:defRPr>
            </a:lvl3pPr>
            <a:lvl4pPr marL="0" indent="0" algn="ctr">
              <a:spcBef>
                <a:spcPts val="1000"/>
              </a:spcBef>
              <a:spcAft>
                <a:spcPts val="0"/>
              </a:spcAft>
              <a:buNone/>
              <a:defRPr sz="1600" b="0">
                <a:solidFill>
                  <a:schemeClr val="accent1"/>
                </a:solidFill>
                <a:latin typeface="Segoe UI Semilight" panose="020B0402040204020203" pitchFamily="34" charset="0"/>
                <a:cs typeface="Segoe UI Semilight" panose="020B0402040204020203" pitchFamily="34" charset="0"/>
              </a:defRPr>
            </a:lvl4pPr>
            <a:lvl5pPr marL="0" indent="0" algn="ctr">
              <a:spcBef>
                <a:spcPts val="1000"/>
              </a:spcBef>
              <a:spcAft>
                <a:spcPts val="0"/>
              </a:spcAft>
              <a:buNone/>
              <a:defRPr sz="1600" b="0">
                <a:solidFill>
                  <a:schemeClr val="accent1"/>
                </a:solidFill>
                <a:latin typeface="Segoe UI Semilight" panose="020B0402040204020203" pitchFamily="34" charset="0"/>
                <a:cs typeface="Segoe UI Semilight" panose="020B0402040204020203" pitchFamily="34" charset="0"/>
              </a:defRPr>
            </a:lvl5pPr>
            <a:lvl6pPr marL="0" indent="0" algn="ctr">
              <a:spcBef>
                <a:spcPts val="1000"/>
              </a:spcBef>
              <a:spcAft>
                <a:spcPts val="0"/>
              </a:spcAft>
              <a:buNone/>
              <a:defRPr sz="1600" b="0">
                <a:solidFill>
                  <a:schemeClr val="accent1"/>
                </a:solidFill>
                <a:latin typeface="Segoe UI Semilight" panose="020B0402040204020203" pitchFamily="34" charset="0"/>
                <a:cs typeface="Segoe UI Semilight" panose="020B0402040204020203" pitchFamily="34" charset="0"/>
              </a:defRPr>
            </a:lvl6pPr>
            <a:lvl7pPr marL="0" indent="0" algn="ctr">
              <a:spcBef>
                <a:spcPts val="1000"/>
              </a:spcBef>
              <a:spcAft>
                <a:spcPts val="0"/>
              </a:spcAft>
              <a:buNone/>
              <a:defRPr sz="1600" b="0">
                <a:solidFill>
                  <a:schemeClr val="accent1"/>
                </a:solidFill>
                <a:latin typeface="Segoe UI Semilight" panose="020B0402040204020203" pitchFamily="34" charset="0"/>
                <a:cs typeface="Segoe UI Semilight" panose="020B0402040204020203" pitchFamily="34" charset="0"/>
              </a:defRPr>
            </a:lvl7pPr>
            <a:lvl8pPr marL="0" indent="0" algn="ctr">
              <a:spcBef>
                <a:spcPts val="1000"/>
              </a:spcBef>
              <a:spcAft>
                <a:spcPts val="0"/>
              </a:spcAft>
              <a:buNone/>
              <a:defRPr sz="1600" b="0">
                <a:solidFill>
                  <a:schemeClr val="accent1"/>
                </a:solidFill>
                <a:latin typeface="Segoe UI Semilight" panose="020B0402040204020203" pitchFamily="34" charset="0"/>
                <a:cs typeface="Segoe UI Semilight" panose="020B0402040204020203" pitchFamily="34" charset="0"/>
              </a:defRPr>
            </a:lvl8pPr>
            <a:lvl9pPr marL="0" indent="0" algn="ctr">
              <a:spcBef>
                <a:spcPts val="1000"/>
              </a:spcBef>
              <a:spcAft>
                <a:spcPts val="0"/>
              </a:spcAft>
              <a:buNone/>
              <a:defRPr sz="1600" b="0">
                <a:solidFill>
                  <a:schemeClr val="accent1"/>
                </a:solidFill>
                <a:latin typeface="Segoe UI Semilight" panose="020B0402040204020203" pitchFamily="34" charset="0"/>
                <a:cs typeface="Segoe UI Semilight" panose="020B0402040204020203" pitchFamily="34" charset="0"/>
              </a:defRPr>
            </a:lvl9pPr>
          </a:lstStyle>
          <a:p>
            <a:r>
              <a:rPr lang="en-US"/>
              <a:t>Click to edit Master subtitle style</a:t>
            </a:r>
            <a:endParaRPr lang="en-US" dirty="0"/>
          </a:p>
        </p:txBody>
      </p:sp>
      <p:sp>
        <p:nvSpPr>
          <p:cNvPr id="26" name="Cover Date">
            <a:extLst>
              <a:ext uri="{FF2B5EF4-FFF2-40B4-BE49-F238E27FC236}">
                <a16:creationId xmlns:a16="http://schemas.microsoft.com/office/drawing/2014/main" id="{71F98EE7-2CF2-A643-9E54-8351D3A17E37}"/>
              </a:ext>
            </a:extLst>
          </p:cNvPr>
          <p:cNvSpPr>
            <a:spLocks noGrp="1"/>
          </p:cNvSpPr>
          <p:nvPr>
            <p:ph type="body" sz="quarter" idx="12" hasCustomPrompt="1"/>
          </p:nvPr>
        </p:nvSpPr>
        <p:spPr>
          <a:xfrm>
            <a:off x="4340225" y="5497204"/>
            <a:ext cx="3511550" cy="187200"/>
          </a:xfrm>
        </p:spPr>
        <p:txBody>
          <a:bodyPr/>
          <a:lstStyle>
            <a:lvl1pPr algn="ctr">
              <a:spcBef>
                <a:spcPts val="0"/>
              </a:spcBef>
              <a:spcAft>
                <a:spcPts val="0"/>
              </a:spcAft>
              <a:defRPr lang="en-GB" sz="1400" cap="all" baseline="0" dirty="0" smtClean="0">
                <a:latin typeface="Consolas" panose="020B0609020204030204" pitchFamily="49" charset="0"/>
              </a:defRPr>
            </a:lvl1pPr>
            <a:lvl2pPr marL="0" indent="0" algn="ctr">
              <a:spcBef>
                <a:spcPts val="0"/>
              </a:spcBef>
              <a:spcAft>
                <a:spcPts val="0"/>
              </a:spcAft>
              <a:buNone/>
              <a:defRPr sz="1400" cap="all" baseline="0">
                <a:latin typeface="Consolas" panose="020B0609020204030204" pitchFamily="49" charset="0"/>
              </a:defRPr>
            </a:lvl2pPr>
            <a:lvl3pPr marL="0" indent="0" algn="ctr">
              <a:spcBef>
                <a:spcPts val="0"/>
              </a:spcBef>
              <a:spcAft>
                <a:spcPts val="0"/>
              </a:spcAft>
              <a:buNone/>
              <a:defRPr sz="1400" cap="all" baseline="0">
                <a:latin typeface="Consolas" panose="020B0609020204030204" pitchFamily="49" charset="0"/>
              </a:defRPr>
            </a:lvl3pPr>
            <a:lvl4pPr marL="0" indent="0" algn="ctr">
              <a:spcBef>
                <a:spcPts val="0"/>
              </a:spcBef>
              <a:spcAft>
                <a:spcPts val="0"/>
              </a:spcAft>
              <a:buNone/>
              <a:defRPr sz="1400" cap="all" baseline="0">
                <a:latin typeface="Consolas" panose="020B0609020204030204" pitchFamily="49" charset="0"/>
              </a:defRPr>
            </a:lvl4pPr>
            <a:lvl5pPr algn="ctr">
              <a:spcBef>
                <a:spcPts val="0"/>
              </a:spcBef>
              <a:spcAft>
                <a:spcPts val="0"/>
              </a:spcAft>
              <a:defRPr sz="1400" cap="all" baseline="0">
                <a:latin typeface="Consolas" panose="020B0609020204030204" pitchFamily="49" charset="0"/>
              </a:defRPr>
            </a:lvl5pPr>
            <a:lvl6pPr algn="ctr">
              <a:spcBef>
                <a:spcPts val="0"/>
              </a:spcBef>
              <a:spcAft>
                <a:spcPts val="0"/>
              </a:spcAft>
              <a:defRPr sz="1400" b="0" cap="all" baseline="0">
                <a:latin typeface="Consolas" panose="020B0609020204030204" pitchFamily="49" charset="0"/>
              </a:defRPr>
            </a:lvl6pPr>
            <a:lvl7pPr marL="0" indent="0" algn="ctr">
              <a:spcBef>
                <a:spcPts val="0"/>
              </a:spcBef>
              <a:spcAft>
                <a:spcPts val="0"/>
              </a:spcAft>
              <a:buNone/>
              <a:defRPr sz="1400" cap="all" baseline="0">
                <a:latin typeface="Consolas" panose="020B0609020204030204" pitchFamily="49" charset="0"/>
              </a:defRPr>
            </a:lvl7pPr>
            <a:lvl8pPr marL="0" indent="0" algn="ctr">
              <a:spcBef>
                <a:spcPts val="0"/>
              </a:spcBef>
              <a:spcAft>
                <a:spcPts val="0"/>
              </a:spcAft>
              <a:buNone/>
              <a:defRPr sz="1400" cap="all" baseline="0">
                <a:latin typeface="Consolas" panose="020B0609020204030204" pitchFamily="49" charset="0"/>
              </a:defRPr>
            </a:lvl8pPr>
            <a:lvl9pPr marL="0" indent="0" algn="ctr">
              <a:spcBef>
                <a:spcPts val="0"/>
              </a:spcBef>
              <a:spcAft>
                <a:spcPts val="0"/>
              </a:spcAft>
              <a:buNone/>
              <a:defRPr sz="1400" cap="all" baseline="0">
                <a:latin typeface="Consolas" panose="020B0609020204030204" pitchFamily="49" charset="0"/>
              </a:defRPr>
            </a:lvl9pPr>
          </a:lstStyle>
          <a:p>
            <a:pPr lvl="0"/>
            <a:r>
              <a:rPr lang="en-GB" dirty="0"/>
              <a:t>Click to add cover date</a:t>
            </a:r>
          </a:p>
        </p:txBody>
      </p:sp>
      <p:grpSp>
        <p:nvGrpSpPr>
          <p:cNvPr id="11" name="Guidance">
            <a:extLst>
              <a:ext uri="{FF2B5EF4-FFF2-40B4-BE49-F238E27FC236}">
                <a16:creationId xmlns:a16="http://schemas.microsoft.com/office/drawing/2014/main" id="{D1C4B545-10B5-F17B-A017-38D22F046653}"/>
              </a:ext>
            </a:extLst>
          </p:cNvPr>
          <p:cNvGrpSpPr/>
          <p:nvPr userDrawn="1"/>
        </p:nvGrpSpPr>
        <p:grpSpPr>
          <a:xfrm>
            <a:off x="12472463" y="539750"/>
            <a:ext cx="1785257" cy="2359108"/>
            <a:chOff x="12472463" y="539750"/>
            <a:chExt cx="1785257" cy="2359108"/>
          </a:xfrm>
        </p:grpSpPr>
        <p:sp>
          <p:nvSpPr>
            <p:cNvPr id="12" name="Guidance">
              <a:extLst>
                <a:ext uri="{FF2B5EF4-FFF2-40B4-BE49-F238E27FC236}">
                  <a16:creationId xmlns:a16="http://schemas.microsoft.com/office/drawing/2014/main" id="{2D3018A5-4740-7D33-A165-F375A857F2A0}"/>
                </a:ext>
              </a:extLst>
            </p:cNvPr>
            <p:cNvSpPr txBox="1"/>
            <p:nvPr userDrawn="1"/>
          </p:nvSpPr>
          <p:spPr>
            <a:xfrm>
              <a:off x="12472463" y="539750"/>
              <a:ext cx="1785257" cy="397032"/>
            </a:xfrm>
            <a:prstGeom prst="rect">
              <a:avLst/>
            </a:prstGeom>
            <a:solidFill>
              <a:srgbClr val="003B44"/>
            </a:solidFill>
          </p:spPr>
          <p:txBody>
            <a:bodyPr wrap="square" rtlCol="0">
              <a:spAutoFit/>
            </a:bodyPr>
            <a:lstStyle>
              <a:defPPr>
                <a:defRPr lang="en-US"/>
              </a:defPPr>
              <a:lvl1pPr lvl="0">
                <a:spcBef>
                  <a:spcPts val="600"/>
                </a:spcBef>
                <a:defRPr sz="1000"/>
              </a:lvl1pPr>
              <a:lvl2pPr marL="180000" lvl="1" indent="-180000">
                <a:spcBef>
                  <a:spcPts val="600"/>
                </a:spcBef>
                <a:defRPr sz="1000"/>
              </a:lvl2pPr>
              <a:lvl3pPr marL="360000" lvl="2" indent="-180000">
                <a:spcBef>
                  <a:spcPts val="600"/>
                </a:spcBef>
                <a:defRPr sz="1000"/>
              </a:lvl3pPr>
              <a:lvl4pPr marL="540000" lvl="3" indent="-180000">
                <a:spcBef>
                  <a:spcPts val="600"/>
                </a:spcBef>
                <a:defRPr sz="1000"/>
              </a:lvl4pPr>
              <a:lvl5pPr marL="180000" lvl="4" indent="-180000">
                <a:spcBef>
                  <a:spcPts val="600"/>
                </a:spcBef>
                <a:defRPr sz="1000"/>
              </a:lvl5pPr>
              <a:lvl6pPr marL="360000" lvl="5" indent="-180000">
                <a:spcBef>
                  <a:spcPts val="600"/>
                </a:spcBef>
                <a:defRPr sz="1000"/>
              </a:lvl6pPr>
              <a:lvl7pPr lvl="6">
                <a:spcBef>
                  <a:spcPts val="1200"/>
                </a:spcBef>
                <a:defRPr sz="1100"/>
              </a:lvl7pPr>
              <a:lvl8pPr lvl="7">
                <a:spcBef>
                  <a:spcPts val="600"/>
                </a:spcBef>
                <a:defRPr sz="1000"/>
              </a:lvl8pPr>
              <a:lvl9pPr lvl="8">
                <a:spcBef>
                  <a:spcPts val="600"/>
                </a:spcBef>
                <a:defRPr sz="1400"/>
              </a:lvl9pPr>
            </a:lstStyle>
            <a:p>
              <a:pPr lvl="6"/>
              <a:r>
                <a:rPr lang="en-GB" noProof="0" dirty="0">
                  <a:solidFill>
                    <a:srgbClr val="FFFFFF"/>
                  </a:solidFill>
                </a:rPr>
                <a:t>How to insert / change the background image</a:t>
              </a:r>
            </a:p>
          </p:txBody>
        </p:sp>
        <p:sp>
          <p:nvSpPr>
            <p:cNvPr id="13" name="Guidance">
              <a:extLst>
                <a:ext uri="{FF2B5EF4-FFF2-40B4-BE49-F238E27FC236}">
                  <a16:creationId xmlns:a16="http://schemas.microsoft.com/office/drawing/2014/main" id="{2CD468C8-3A03-3C1C-E1A7-064FFB93F3D4}"/>
                </a:ext>
              </a:extLst>
            </p:cNvPr>
            <p:cNvSpPr txBox="1"/>
            <p:nvPr userDrawn="1"/>
          </p:nvSpPr>
          <p:spPr>
            <a:xfrm>
              <a:off x="12472463" y="936782"/>
              <a:ext cx="1785257" cy="1962076"/>
            </a:xfrm>
            <a:prstGeom prst="rect">
              <a:avLst/>
            </a:prstGeom>
            <a:solidFill>
              <a:srgbClr val="F2F2EB"/>
            </a:solidFill>
          </p:spPr>
          <p:txBody>
            <a:bodyPr wrap="square" rtlCol="0">
              <a:spAutoFit/>
            </a:bodyPr>
            <a:lstStyle>
              <a:defPPr>
                <a:defRPr lang="en-US"/>
              </a:defPPr>
              <a:lvl1pPr lvl="0">
                <a:spcBef>
                  <a:spcPts val="600"/>
                </a:spcBef>
                <a:defRPr sz="1000"/>
              </a:lvl1pPr>
              <a:lvl2pPr marL="180000" lvl="1" indent="-180000">
                <a:spcBef>
                  <a:spcPts val="600"/>
                </a:spcBef>
                <a:defRPr sz="1000"/>
              </a:lvl2pPr>
              <a:lvl3pPr marL="360000" lvl="2" indent="-180000">
                <a:spcBef>
                  <a:spcPts val="600"/>
                </a:spcBef>
                <a:defRPr sz="1000"/>
              </a:lvl3pPr>
              <a:lvl4pPr marL="540000" lvl="3" indent="-180000">
                <a:spcBef>
                  <a:spcPts val="600"/>
                </a:spcBef>
                <a:defRPr sz="1000"/>
              </a:lvl4pPr>
              <a:lvl5pPr marL="180000" lvl="4" indent="-180000">
                <a:spcBef>
                  <a:spcPts val="600"/>
                </a:spcBef>
                <a:defRPr sz="1000"/>
              </a:lvl5pPr>
              <a:lvl6pPr marL="360000" lvl="5" indent="-180000">
                <a:spcBef>
                  <a:spcPts val="600"/>
                </a:spcBef>
                <a:defRPr sz="1000"/>
              </a:lvl6pPr>
              <a:lvl7pPr lvl="6">
                <a:spcBef>
                  <a:spcPts val="1200"/>
                </a:spcBef>
                <a:defRPr sz="1100"/>
              </a:lvl7pPr>
              <a:lvl8pPr lvl="7">
                <a:spcBef>
                  <a:spcPts val="600"/>
                </a:spcBef>
                <a:defRPr sz="1000"/>
              </a:lvl8pPr>
              <a:lvl9pPr lvl="8">
                <a:spcBef>
                  <a:spcPts val="600"/>
                </a:spcBef>
                <a:defRPr sz="1400"/>
              </a:lvl9pPr>
            </a:lstStyle>
            <a:p>
              <a:pPr lvl="4"/>
              <a:r>
                <a:rPr lang="en-US" dirty="0">
                  <a:solidFill>
                    <a:srgbClr val="003B44"/>
                  </a:solidFill>
                </a:rPr>
                <a:t>Right Click the slide background and select Format Background</a:t>
              </a:r>
            </a:p>
            <a:p>
              <a:pPr lvl="4"/>
              <a:r>
                <a:rPr lang="en-US" noProof="0" dirty="0">
                  <a:solidFill>
                    <a:srgbClr val="003B44"/>
                  </a:solidFill>
                </a:rPr>
                <a:t>In the Fill section choose Picture or texture fill and select Insert &gt; From File</a:t>
              </a:r>
            </a:p>
            <a:p>
              <a:pPr lvl="4"/>
              <a:r>
                <a:rPr lang="en-US" noProof="0" dirty="0">
                  <a:solidFill>
                    <a:srgbClr val="003B44"/>
                  </a:solidFill>
                </a:rPr>
                <a:t>Browse to your image and choose Open</a:t>
              </a:r>
            </a:p>
            <a:p>
              <a:pPr lvl="7"/>
              <a:r>
                <a:rPr lang="en-US" noProof="0" dirty="0">
                  <a:solidFill>
                    <a:srgbClr val="003B44"/>
                  </a:solidFill>
                </a:rPr>
                <a:t>Note: the image will need to be pre-cropped to a 16:9 ratio.</a:t>
              </a:r>
            </a:p>
          </p:txBody>
        </p:sp>
      </p:grpSp>
    </p:spTree>
    <p:extLst>
      <p:ext uri="{BB962C8B-B14F-4D97-AF65-F5344CB8AC3E}">
        <p14:creationId xmlns:p14="http://schemas.microsoft.com/office/powerpoint/2010/main" val="860277893"/>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 Image half">
    <p:bg>
      <p:bgRef idx="1001">
        <a:schemeClr val="bg2"/>
      </p:bgRef>
    </p:bg>
    <p:spTree>
      <p:nvGrpSpPr>
        <p:cNvPr id="1" name=""/>
        <p:cNvGrpSpPr/>
        <p:nvPr/>
      </p:nvGrpSpPr>
      <p:grpSpPr>
        <a:xfrm>
          <a:off x="0" y="0"/>
          <a:ext cx="0" cy="0"/>
          <a:chOff x="0" y="0"/>
          <a:chExt cx="0" cy="0"/>
        </a:xfrm>
      </p:grpSpPr>
      <p:pic>
        <p:nvPicPr>
          <p:cNvPr id="20" name="Wiley logo">
            <a:extLst>
              <a:ext uri="{FF2B5EF4-FFF2-40B4-BE49-F238E27FC236}">
                <a16:creationId xmlns:a16="http://schemas.microsoft.com/office/drawing/2014/main" id="{CB1A00F8-5902-835B-0BC3-AC962B37407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525644" y="342000"/>
            <a:ext cx="1440000" cy="300000"/>
          </a:xfrm>
          <a:prstGeom prst="rect">
            <a:avLst/>
          </a:prstGeom>
        </p:spPr>
      </p:pic>
      <p:pic>
        <p:nvPicPr>
          <p:cNvPr id="22" name="Wiley symbol">
            <a:extLst>
              <a:ext uri="{FF2B5EF4-FFF2-40B4-BE49-F238E27FC236}">
                <a16:creationId xmlns:a16="http://schemas.microsoft.com/office/drawing/2014/main" id="{B32B75B0-B1EB-A593-FD75-0DC845B7498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957644" y="6012000"/>
            <a:ext cx="576000" cy="619688"/>
          </a:xfrm>
          <a:prstGeom prst="rect">
            <a:avLst/>
          </a:prstGeom>
        </p:spPr>
      </p:pic>
      <p:sp>
        <p:nvSpPr>
          <p:cNvPr id="7" name="Title">
            <a:extLst>
              <a:ext uri="{FF2B5EF4-FFF2-40B4-BE49-F238E27FC236}">
                <a16:creationId xmlns:a16="http://schemas.microsoft.com/office/drawing/2014/main" id="{9BD8E962-8D3C-B4D8-39EE-FF62CDC1CF08}"/>
              </a:ext>
            </a:extLst>
          </p:cNvPr>
          <p:cNvSpPr>
            <a:spLocks noGrp="1"/>
          </p:cNvSpPr>
          <p:nvPr>
            <p:ph type="title"/>
          </p:nvPr>
        </p:nvSpPr>
        <p:spPr>
          <a:xfrm>
            <a:off x="539750" y="2484000"/>
            <a:ext cx="5411788" cy="1661993"/>
          </a:xfrm>
        </p:spPr>
        <p:txBody>
          <a:bodyPr anchor="ctr" anchorCtr="0">
            <a:noAutofit/>
          </a:bodyPr>
          <a:lstStyle>
            <a:lvl1pPr algn="ctr">
              <a:defRPr>
                <a:solidFill>
                  <a:schemeClr val="tx1"/>
                </a:solidFill>
                <a:latin typeface="Segoe UI Semilight" panose="020B0402040204020203" pitchFamily="34" charset="0"/>
                <a:cs typeface="Segoe UI Semilight" panose="020B0402040204020203" pitchFamily="34" charset="0"/>
              </a:defRPr>
            </a:lvl1pPr>
          </a:lstStyle>
          <a:p>
            <a:r>
              <a:rPr lang="en-US"/>
              <a:t>Click to edit Master title style</a:t>
            </a:r>
            <a:endParaRPr lang="en-GB" dirty="0"/>
          </a:p>
        </p:txBody>
      </p:sp>
      <p:sp>
        <p:nvSpPr>
          <p:cNvPr id="3" name="Subtitle">
            <a:extLst>
              <a:ext uri="{FF2B5EF4-FFF2-40B4-BE49-F238E27FC236}">
                <a16:creationId xmlns:a16="http://schemas.microsoft.com/office/drawing/2014/main" id="{79F94947-7AD4-2EF5-8016-A8EE7F1650CC}"/>
              </a:ext>
            </a:extLst>
          </p:cNvPr>
          <p:cNvSpPr>
            <a:spLocks noGrp="1"/>
          </p:cNvSpPr>
          <p:nvPr>
            <p:ph type="subTitle" idx="1"/>
          </p:nvPr>
        </p:nvSpPr>
        <p:spPr>
          <a:xfrm>
            <a:off x="539750" y="4536000"/>
            <a:ext cx="5411788" cy="664797"/>
          </a:xfrm>
        </p:spPr>
        <p:txBody>
          <a:bodyPr lIns="144000" rIns="144000">
            <a:noAutofit/>
          </a:bodyPr>
          <a:lstStyle>
            <a:lvl1pPr marL="0" indent="0" algn="ctr">
              <a:buNone/>
              <a:defRPr sz="2000" b="0">
                <a:solidFill>
                  <a:schemeClr val="accent1"/>
                </a:solidFill>
                <a:latin typeface="Segoe UI Semilight" panose="020B0402040204020203" pitchFamily="34" charset="0"/>
                <a:cs typeface="Segoe UI Semilight" panose="020B0402040204020203" pitchFamily="34" charset="0"/>
              </a:defRPr>
            </a:lvl1pPr>
            <a:lvl2pPr marL="0" indent="0" algn="ctr">
              <a:spcBef>
                <a:spcPts val="1000"/>
              </a:spcBef>
              <a:buNone/>
              <a:defRPr sz="2000" b="0">
                <a:solidFill>
                  <a:schemeClr val="tx1"/>
                </a:solidFill>
                <a:latin typeface="Segoe UI Semilight" panose="020B0402040204020203" pitchFamily="34" charset="0"/>
                <a:cs typeface="Segoe UI Semilight" panose="020B0402040204020203" pitchFamily="34" charset="0"/>
              </a:defRPr>
            </a:lvl2pPr>
            <a:lvl3pPr marL="0" indent="0" algn="ctr">
              <a:spcBef>
                <a:spcPts val="1000"/>
              </a:spcBef>
              <a:buNone/>
              <a:defRPr sz="1800" b="0">
                <a:solidFill>
                  <a:schemeClr val="accent1"/>
                </a:solidFill>
                <a:latin typeface="Segoe UI Semilight" panose="020B0402040204020203" pitchFamily="34" charset="0"/>
                <a:cs typeface="Segoe UI Semilight" panose="020B0402040204020203" pitchFamily="34" charset="0"/>
              </a:defRPr>
            </a:lvl3pPr>
            <a:lvl4pPr marL="0" indent="0" algn="ctr">
              <a:spcBef>
                <a:spcPts val="1000"/>
              </a:spcBef>
              <a:buNone/>
              <a:defRPr sz="1600" b="0">
                <a:solidFill>
                  <a:schemeClr val="accent1"/>
                </a:solidFill>
                <a:latin typeface="Segoe UI Semilight" panose="020B0402040204020203" pitchFamily="34" charset="0"/>
                <a:cs typeface="Segoe UI Semilight" panose="020B0402040204020203" pitchFamily="34" charset="0"/>
              </a:defRPr>
            </a:lvl4pPr>
            <a:lvl5pPr marL="0" indent="0" algn="ctr">
              <a:spcBef>
                <a:spcPts val="1000"/>
              </a:spcBef>
              <a:buNone/>
              <a:defRPr sz="1600" b="0">
                <a:solidFill>
                  <a:schemeClr val="accent1"/>
                </a:solidFill>
                <a:latin typeface="Segoe UI Semilight" panose="020B0402040204020203" pitchFamily="34" charset="0"/>
                <a:cs typeface="Segoe UI Semilight" panose="020B0402040204020203" pitchFamily="34" charset="0"/>
              </a:defRPr>
            </a:lvl5pPr>
            <a:lvl6pPr marL="0" indent="0" algn="ctr">
              <a:spcBef>
                <a:spcPts val="1000"/>
              </a:spcBef>
              <a:buNone/>
              <a:defRPr sz="1600" b="0">
                <a:solidFill>
                  <a:schemeClr val="accent1"/>
                </a:solidFill>
                <a:latin typeface="Segoe UI Semilight" panose="020B0402040204020203" pitchFamily="34" charset="0"/>
                <a:cs typeface="Segoe UI Semilight" panose="020B0402040204020203" pitchFamily="34" charset="0"/>
              </a:defRPr>
            </a:lvl6pPr>
            <a:lvl7pPr marL="0" indent="0" algn="ctr">
              <a:spcBef>
                <a:spcPts val="1000"/>
              </a:spcBef>
              <a:buNone/>
              <a:defRPr sz="1600" b="0">
                <a:solidFill>
                  <a:schemeClr val="accent1"/>
                </a:solidFill>
                <a:latin typeface="Segoe UI Semilight" panose="020B0402040204020203" pitchFamily="34" charset="0"/>
                <a:cs typeface="Segoe UI Semilight" panose="020B0402040204020203" pitchFamily="34" charset="0"/>
              </a:defRPr>
            </a:lvl7pPr>
            <a:lvl8pPr marL="0" indent="0" algn="ctr">
              <a:spcBef>
                <a:spcPts val="1000"/>
              </a:spcBef>
              <a:buNone/>
              <a:defRPr sz="1600" b="0">
                <a:solidFill>
                  <a:schemeClr val="accent1"/>
                </a:solidFill>
                <a:latin typeface="Segoe UI Semilight" panose="020B0402040204020203" pitchFamily="34" charset="0"/>
                <a:cs typeface="Segoe UI Semilight" panose="020B0402040204020203" pitchFamily="34" charset="0"/>
              </a:defRPr>
            </a:lvl8pPr>
            <a:lvl9pPr marL="0" indent="0" algn="ctr">
              <a:spcBef>
                <a:spcPts val="1000"/>
              </a:spcBef>
              <a:buNone/>
              <a:defRPr sz="1600" b="0">
                <a:solidFill>
                  <a:schemeClr val="accent1"/>
                </a:solidFill>
                <a:latin typeface="Segoe UI Semilight" panose="020B0402040204020203" pitchFamily="34" charset="0"/>
                <a:cs typeface="Segoe UI Semilight" panose="020B0402040204020203" pitchFamily="34" charset="0"/>
              </a:defRPr>
            </a:lvl9pPr>
          </a:lstStyle>
          <a:p>
            <a:r>
              <a:rPr lang="en-US"/>
              <a:t>Click to edit Master subtitle style</a:t>
            </a:r>
            <a:endParaRPr lang="en-GB" dirty="0"/>
          </a:p>
        </p:txBody>
      </p:sp>
      <p:sp>
        <p:nvSpPr>
          <p:cNvPr id="26" name="Cover Date">
            <a:extLst>
              <a:ext uri="{FF2B5EF4-FFF2-40B4-BE49-F238E27FC236}">
                <a16:creationId xmlns:a16="http://schemas.microsoft.com/office/drawing/2014/main" id="{71F98EE7-2CF2-A643-9E54-8351D3A17E37}"/>
              </a:ext>
            </a:extLst>
          </p:cNvPr>
          <p:cNvSpPr>
            <a:spLocks noGrp="1"/>
          </p:cNvSpPr>
          <p:nvPr>
            <p:ph type="body" sz="quarter" idx="12" hasCustomPrompt="1"/>
          </p:nvPr>
        </p:nvSpPr>
        <p:spPr>
          <a:xfrm>
            <a:off x="1489869" y="5497204"/>
            <a:ext cx="3511550" cy="187200"/>
          </a:xfrm>
        </p:spPr>
        <p:txBody>
          <a:bodyPr/>
          <a:lstStyle>
            <a:lvl1pPr algn="ctr">
              <a:spcBef>
                <a:spcPts val="0"/>
              </a:spcBef>
              <a:spcAft>
                <a:spcPts val="0"/>
              </a:spcAft>
              <a:defRPr lang="en-GB" sz="1400" cap="all" baseline="0" dirty="0" smtClean="0">
                <a:latin typeface="Consolas" panose="020B0609020204030204" pitchFamily="49" charset="0"/>
              </a:defRPr>
            </a:lvl1pPr>
            <a:lvl2pPr marL="0" indent="0" algn="ctr">
              <a:spcBef>
                <a:spcPts val="0"/>
              </a:spcBef>
              <a:spcAft>
                <a:spcPts val="0"/>
              </a:spcAft>
              <a:buNone/>
              <a:defRPr sz="1400" cap="all" baseline="0">
                <a:latin typeface="Consolas" panose="020B0609020204030204" pitchFamily="49" charset="0"/>
              </a:defRPr>
            </a:lvl2pPr>
            <a:lvl3pPr marL="0" indent="0" algn="ctr">
              <a:spcBef>
                <a:spcPts val="0"/>
              </a:spcBef>
              <a:spcAft>
                <a:spcPts val="0"/>
              </a:spcAft>
              <a:buNone/>
              <a:defRPr sz="1400" cap="all" baseline="0">
                <a:latin typeface="Consolas" panose="020B0609020204030204" pitchFamily="49" charset="0"/>
              </a:defRPr>
            </a:lvl3pPr>
            <a:lvl4pPr marL="0" indent="0" algn="ctr">
              <a:spcBef>
                <a:spcPts val="0"/>
              </a:spcBef>
              <a:spcAft>
                <a:spcPts val="0"/>
              </a:spcAft>
              <a:buNone/>
              <a:defRPr sz="1400" cap="all" baseline="0">
                <a:latin typeface="Consolas" panose="020B0609020204030204" pitchFamily="49" charset="0"/>
              </a:defRPr>
            </a:lvl4pPr>
            <a:lvl5pPr algn="ctr">
              <a:spcBef>
                <a:spcPts val="0"/>
              </a:spcBef>
              <a:spcAft>
                <a:spcPts val="0"/>
              </a:spcAft>
              <a:defRPr sz="1400" cap="all" baseline="0">
                <a:latin typeface="Consolas" panose="020B0609020204030204" pitchFamily="49" charset="0"/>
              </a:defRPr>
            </a:lvl5pPr>
            <a:lvl6pPr algn="ctr">
              <a:spcBef>
                <a:spcPts val="0"/>
              </a:spcBef>
              <a:spcAft>
                <a:spcPts val="0"/>
              </a:spcAft>
              <a:defRPr sz="1400" b="0" cap="all" baseline="0">
                <a:latin typeface="Consolas" panose="020B0609020204030204" pitchFamily="49" charset="0"/>
              </a:defRPr>
            </a:lvl6pPr>
            <a:lvl7pPr marL="0" indent="0" algn="ctr">
              <a:spcBef>
                <a:spcPts val="0"/>
              </a:spcBef>
              <a:spcAft>
                <a:spcPts val="0"/>
              </a:spcAft>
              <a:buNone/>
              <a:defRPr sz="1400" cap="all" baseline="0">
                <a:latin typeface="Consolas" panose="020B0609020204030204" pitchFamily="49" charset="0"/>
              </a:defRPr>
            </a:lvl7pPr>
            <a:lvl8pPr marL="0" indent="0" algn="ctr">
              <a:spcBef>
                <a:spcPts val="0"/>
              </a:spcBef>
              <a:spcAft>
                <a:spcPts val="0"/>
              </a:spcAft>
              <a:buNone/>
              <a:defRPr sz="1400" cap="all" baseline="0">
                <a:latin typeface="Consolas" panose="020B0609020204030204" pitchFamily="49" charset="0"/>
              </a:defRPr>
            </a:lvl8pPr>
            <a:lvl9pPr marL="0" indent="0" algn="ctr">
              <a:spcBef>
                <a:spcPts val="0"/>
              </a:spcBef>
              <a:spcAft>
                <a:spcPts val="0"/>
              </a:spcAft>
              <a:buNone/>
              <a:defRPr sz="1400" cap="all" baseline="0">
                <a:latin typeface="Consolas" panose="020B0609020204030204" pitchFamily="49" charset="0"/>
              </a:defRPr>
            </a:lvl9pPr>
          </a:lstStyle>
          <a:p>
            <a:pPr lvl="0"/>
            <a:r>
              <a:rPr lang="en-GB" dirty="0"/>
              <a:t>Click to add cover date</a:t>
            </a:r>
          </a:p>
        </p:txBody>
      </p:sp>
      <p:sp>
        <p:nvSpPr>
          <p:cNvPr id="13" name="Picture Placeholder 1">
            <a:extLst>
              <a:ext uri="{FF2B5EF4-FFF2-40B4-BE49-F238E27FC236}">
                <a16:creationId xmlns:a16="http://schemas.microsoft.com/office/drawing/2014/main" id="{CEDB10CB-A02C-A755-92AC-0EA67291A0C6}"/>
              </a:ext>
            </a:extLst>
          </p:cNvPr>
          <p:cNvSpPr>
            <a:spLocks noGrp="1"/>
          </p:cNvSpPr>
          <p:nvPr>
            <p:ph type="pic" sz="quarter" idx="13"/>
          </p:nvPr>
        </p:nvSpPr>
        <p:spPr>
          <a:xfrm>
            <a:off x="6096000" y="0"/>
            <a:ext cx="6096000" cy="6858000"/>
          </a:xfrm>
        </p:spPr>
        <p:txBody>
          <a:bodyPr/>
          <a:lstStyle>
            <a:lvl1pPr>
              <a:defRPr/>
            </a:lvl1pPr>
          </a:lstStyle>
          <a:p>
            <a:r>
              <a:rPr lang="en-US"/>
              <a:t>Click icon to add picture</a:t>
            </a:r>
            <a:endParaRPr lang="en-GB" dirty="0"/>
          </a:p>
        </p:txBody>
      </p:sp>
      <p:sp>
        <p:nvSpPr>
          <p:cNvPr id="23" name="Cover Impact">
            <a:extLst>
              <a:ext uri="{FF2B5EF4-FFF2-40B4-BE49-F238E27FC236}">
                <a16:creationId xmlns:a16="http://schemas.microsoft.com/office/drawing/2014/main" id="{1DEED363-394E-3BB2-FE23-E3CB29252184}"/>
              </a:ext>
            </a:extLst>
          </p:cNvPr>
          <p:cNvSpPr>
            <a:spLocks noGrp="1" noRot="1" noMove="1" noResize="1" noEditPoints="1" noAdjustHandles="1" noChangeArrowheads="1" noChangeShapeType="1"/>
          </p:cNvSpPr>
          <p:nvPr>
            <p:ph type="body" sz="quarter" idx="14" hasCustomPrompt="1"/>
          </p:nvPr>
        </p:nvSpPr>
        <p:spPr>
          <a:xfrm>
            <a:off x="10392000" y="0"/>
            <a:ext cx="1800000" cy="6858000"/>
          </a:xfrm>
          <a:blipFill>
            <a:blip r:embed="rId6">
              <a:extLst>
                <a:ext uri="{96DAC541-7B7A-43D3-8B79-37D633B846F1}">
                  <asvg:svgBlip xmlns:asvg="http://schemas.microsoft.com/office/drawing/2016/SVG/main" r:embed="rId7"/>
                </a:ext>
              </a:extLst>
            </a:blip>
            <a:stretch>
              <a:fillRect/>
            </a:stretch>
          </a:blipFill>
        </p:spPr>
        <p:txBody>
          <a:bodyPr/>
          <a:lstStyle>
            <a:lvl1pPr>
              <a:defRPr/>
            </a:lvl1pPr>
          </a:lstStyle>
          <a:p>
            <a:pPr lvl="0"/>
            <a:endParaRPr lang="en-GB" dirty="0"/>
          </a:p>
        </p:txBody>
      </p:sp>
      <p:grpSp>
        <p:nvGrpSpPr>
          <p:cNvPr id="6" name="Guidance">
            <a:extLst>
              <a:ext uri="{FF2B5EF4-FFF2-40B4-BE49-F238E27FC236}">
                <a16:creationId xmlns:a16="http://schemas.microsoft.com/office/drawing/2014/main" id="{074B1C24-E67D-1A79-5637-A5146094A253}"/>
              </a:ext>
            </a:extLst>
          </p:cNvPr>
          <p:cNvGrpSpPr/>
          <p:nvPr userDrawn="1"/>
        </p:nvGrpSpPr>
        <p:grpSpPr>
          <a:xfrm>
            <a:off x="12472463" y="539750"/>
            <a:ext cx="1785257" cy="2497607"/>
            <a:chOff x="12472463" y="539750"/>
            <a:chExt cx="1785257" cy="2497607"/>
          </a:xfrm>
        </p:grpSpPr>
        <p:sp>
          <p:nvSpPr>
            <p:cNvPr id="8" name="Guidance">
              <a:extLst>
                <a:ext uri="{FF2B5EF4-FFF2-40B4-BE49-F238E27FC236}">
                  <a16:creationId xmlns:a16="http://schemas.microsoft.com/office/drawing/2014/main" id="{7A7D352D-295B-00F9-E1F3-2AED81C03EA1}"/>
                </a:ext>
              </a:extLst>
            </p:cNvPr>
            <p:cNvSpPr txBox="1"/>
            <p:nvPr userDrawn="1"/>
          </p:nvSpPr>
          <p:spPr>
            <a:xfrm>
              <a:off x="12472463" y="539750"/>
              <a:ext cx="1785257" cy="397032"/>
            </a:xfrm>
            <a:prstGeom prst="rect">
              <a:avLst/>
            </a:prstGeom>
            <a:solidFill>
              <a:srgbClr val="003B44"/>
            </a:solidFill>
          </p:spPr>
          <p:txBody>
            <a:bodyPr wrap="square" rtlCol="0">
              <a:spAutoFit/>
            </a:bodyPr>
            <a:lstStyle>
              <a:defPPr>
                <a:defRPr lang="en-US"/>
              </a:defPPr>
              <a:lvl1pPr lvl="0">
                <a:spcBef>
                  <a:spcPts val="600"/>
                </a:spcBef>
                <a:defRPr sz="1000"/>
              </a:lvl1pPr>
              <a:lvl2pPr marL="180000" lvl="1" indent="-180000">
                <a:spcBef>
                  <a:spcPts val="600"/>
                </a:spcBef>
                <a:defRPr sz="1000"/>
              </a:lvl2pPr>
              <a:lvl3pPr marL="360000" lvl="2" indent="-180000">
                <a:spcBef>
                  <a:spcPts val="600"/>
                </a:spcBef>
                <a:defRPr sz="1000"/>
              </a:lvl3pPr>
              <a:lvl4pPr marL="540000" lvl="3" indent="-180000">
                <a:spcBef>
                  <a:spcPts val="600"/>
                </a:spcBef>
                <a:defRPr sz="1000"/>
              </a:lvl4pPr>
              <a:lvl5pPr marL="180000" lvl="4" indent="-180000">
                <a:spcBef>
                  <a:spcPts val="600"/>
                </a:spcBef>
                <a:defRPr sz="1000"/>
              </a:lvl5pPr>
              <a:lvl6pPr marL="360000" lvl="5" indent="-180000">
                <a:spcBef>
                  <a:spcPts val="600"/>
                </a:spcBef>
                <a:defRPr sz="1000"/>
              </a:lvl6pPr>
              <a:lvl7pPr lvl="6">
                <a:spcBef>
                  <a:spcPts val="1200"/>
                </a:spcBef>
                <a:defRPr sz="1100"/>
              </a:lvl7pPr>
              <a:lvl8pPr lvl="7">
                <a:spcBef>
                  <a:spcPts val="600"/>
                </a:spcBef>
                <a:defRPr sz="1000"/>
              </a:lvl8pPr>
              <a:lvl9pPr lvl="8">
                <a:spcBef>
                  <a:spcPts val="600"/>
                </a:spcBef>
                <a:defRPr sz="1400"/>
              </a:lvl9pPr>
            </a:lstStyle>
            <a:p>
              <a:pPr lvl="6"/>
              <a:r>
                <a:rPr lang="en-GB" noProof="0" dirty="0">
                  <a:solidFill>
                    <a:srgbClr val="FFFFFF"/>
                  </a:solidFill>
                </a:rPr>
                <a:t>How to insert / change the cover image</a:t>
              </a:r>
            </a:p>
          </p:txBody>
        </p:sp>
        <p:sp>
          <p:nvSpPr>
            <p:cNvPr id="9" name="Guidance">
              <a:extLst>
                <a:ext uri="{FF2B5EF4-FFF2-40B4-BE49-F238E27FC236}">
                  <a16:creationId xmlns:a16="http://schemas.microsoft.com/office/drawing/2014/main" id="{42A18D09-06FF-6981-8FE9-6439C83C5863}"/>
                </a:ext>
              </a:extLst>
            </p:cNvPr>
            <p:cNvSpPr txBox="1"/>
            <p:nvPr userDrawn="1"/>
          </p:nvSpPr>
          <p:spPr>
            <a:xfrm>
              <a:off x="12472463" y="936782"/>
              <a:ext cx="1785257" cy="2100575"/>
            </a:xfrm>
            <a:prstGeom prst="rect">
              <a:avLst/>
            </a:prstGeom>
            <a:solidFill>
              <a:srgbClr val="F2F2EB"/>
            </a:solidFill>
          </p:spPr>
          <p:txBody>
            <a:bodyPr wrap="square" rtlCol="0">
              <a:spAutoFit/>
            </a:bodyPr>
            <a:lstStyle>
              <a:defPPr>
                <a:defRPr lang="en-US"/>
              </a:defPPr>
              <a:lvl1pPr lvl="0">
                <a:spcBef>
                  <a:spcPts val="600"/>
                </a:spcBef>
                <a:defRPr sz="1000"/>
              </a:lvl1pPr>
              <a:lvl2pPr marL="180000" lvl="1" indent="-180000">
                <a:spcBef>
                  <a:spcPts val="600"/>
                </a:spcBef>
                <a:defRPr sz="1000"/>
              </a:lvl2pPr>
              <a:lvl3pPr marL="360000" lvl="2" indent="-180000">
                <a:spcBef>
                  <a:spcPts val="600"/>
                </a:spcBef>
                <a:defRPr sz="1000"/>
              </a:lvl3pPr>
              <a:lvl4pPr marL="540000" lvl="3" indent="-180000">
                <a:spcBef>
                  <a:spcPts val="600"/>
                </a:spcBef>
                <a:defRPr sz="1000"/>
              </a:lvl4pPr>
              <a:lvl5pPr marL="180000" lvl="4" indent="-180000">
                <a:spcBef>
                  <a:spcPts val="600"/>
                </a:spcBef>
                <a:defRPr sz="1000"/>
              </a:lvl5pPr>
              <a:lvl6pPr marL="360000" lvl="5" indent="-180000">
                <a:spcBef>
                  <a:spcPts val="600"/>
                </a:spcBef>
                <a:defRPr sz="1000"/>
              </a:lvl6pPr>
              <a:lvl7pPr lvl="6">
                <a:spcBef>
                  <a:spcPts val="1200"/>
                </a:spcBef>
                <a:defRPr sz="1100"/>
              </a:lvl7pPr>
              <a:lvl8pPr lvl="7">
                <a:spcBef>
                  <a:spcPts val="600"/>
                </a:spcBef>
                <a:defRPr sz="1000"/>
              </a:lvl8pPr>
              <a:lvl9pPr lvl="8">
                <a:spcBef>
                  <a:spcPts val="600"/>
                </a:spcBef>
                <a:defRPr sz="1400"/>
              </a:lvl9pPr>
            </a:lstStyle>
            <a:p>
              <a:pPr lvl="4"/>
              <a:r>
                <a:rPr lang="en-US" dirty="0">
                  <a:solidFill>
                    <a:srgbClr val="003B44"/>
                  </a:solidFill>
                </a:rPr>
                <a:t>Click the Insert Picture icon and select From Device</a:t>
              </a:r>
            </a:p>
            <a:p>
              <a:pPr lvl="4"/>
              <a:r>
                <a:rPr lang="en-US" noProof="0" dirty="0">
                  <a:solidFill>
                    <a:srgbClr val="003B44"/>
                  </a:solidFill>
                </a:rPr>
                <a:t>Browse to your image and choose Open</a:t>
              </a:r>
            </a:p>
            <a:p>
              <a:pPr lvl="4"/>
              <a:r>
                <a:rPr lang="en-US" noProof="0" dirty="0">
                  <a:solidFill>
                    <a:srgbClr val="003B44"/>
                  </a:solidFill>
                </a:rPr>
                <a:t>Use the Picture Format &gt; Crop tool to adjust the size/crop of the image</a:t>
              </a:r>
            </a:p>
            <a:p>
              <a:pPr lvl="4"/>
              <a:r>
                <a:rPr lang="en-US" noProof="0" dirty="0">
                  <a:solidFill>
                    <a:srgbClr val="003B44"/>
                  </a:solidFill>
                </a:rPr>
                <a:t>If you have accidentally moved the picture, select Home &gt; Reset to reset the slide</a:t>
              </a:r>
            </a:p>
          </p:txBody>
        </p:sp>
      </p:grpSp>
    </p:spTree>
    <p:extLst>
      <p:ext uri="{BB962C8B-B14F-4D97-AF65-F5344CB8AC3E}">
        <p14:creationId xmlns:p14="http://schemas.microsoft.com/office/powerpoint/2010/main" val="960582925"/>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1 - Dark">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0" y="460376"/>
            <a:ext cx="11110912" cy="553997"/>
          </a:xfrm>
        </p:spPr>
        <p:txBody>
          <a:bodyPr>
            <a:noAutofit/>
          </a:bodyPr>
          <a:lstStyle>
            <a:lvl1pPr>
              <a:defRPr>
                <a:solidFill>
                  <a:schemeClr val="accent1"/>
                </a:solidFill>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Meeting name and date</a:t>
            </a:r>
          </a:p>
        </p:txBody>
      </p:sp>
      <p:sp>
        <p:nvSpPr>
          <p:cNvPr id="8" name="Agenda Table Placeholder">
            <a:extLst>
              <a:ext uri="{FF2B5EF4-FFF2-40B4-BE49-F238E27FC236}">
                <a16:creationId xmlns:a16="http://schemas.microsoft.com/office/drawing/2014/main" id="{F685F0FF-5995-39D3-E621-47FCCDDEFD7A}"/>
              </a:ext>
            </a:extLst>
          </p:cNvPr>
          <p:cNvSpPr>
            <a:spLocks noGrp="1"/>
          </p:cNvSpPr>
          <p:nvPr>
            <p:ph type="tbl" sz="quarter" idx="21"/>
          </p:nvPr>
        </p:nvSpPr>
        <p:spPr>
          <a:xfrm>
            <a:off x="539749" y="1949450"/>
            <a:ext cx="7312025" cy="3813000"/>
          </a:xfrm>
        </p:spPr>
        <p:txBody>
          <a:bodyPr/>
          <a:lstStyle/>
          <a:p>
            <a:r>
              <a:rPr lang="en-US"/>
              <a:t>Click icon to add table</a:t>
            </a:r>
            <a:endParaRPr lang="en-US"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01363D0C-D422-ADD9-2917-B00234C1311B}"/>
              </a:ext>
            </a:extLst>
          </p:cNvPr>
          <p:cNvSpPr>
            <a:spLocks noGrp="1"/>
          </p:cNvSpPr>
          <p:nvPr>
            <p:ph type="dt" sz="half" idx="20"/>
          </p:nvPr>
        </p:nvSpPr>
        <p:spPr/>
        <p:txBody>
          <a:bodyPr/>
          <a:lstStyle/>
          <a:p>
            <a:endParaRPr lang="en-US" dirty="0"/>
          </a:p>
        </p:txBody>
      </p:sp>
    </p:spTree>
    <p:extLst>
      <p:ext uri="{BB962C8B-B14F-4D97-AF65-F5344CB8AC3E}">
        <p14:creationId xmlns:p14="http://schemas.microsoft.com/office/powerpoint/2010/main" val="2096972769"/>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2 - Dark">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0" y="460376"/>
            <a:ext cx="11110912" cy="553997"/>
          </a:xfrm>
        </p:spPr>
        <p:txBody>
          <a:bodyPr>
            <a:noAutofit/>
          </a:bodyPr>
          <a:lstStyle>
            <a:lvl1pPr>
              <a:defRPr>
                <a:solidFill>
                  <a:schemeClr val="accent1"/>
                </a:solidFill>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Meeting name and date</a:t>
            </a:r>
          </a:p>
        </p:txBody>
      </p:sp>
      <p:sp>
        <p:nvSpPr>
          <p:cNvPr id="8" name="Agenda Table Placeholder">
            <a:extLst>
              <a:ext uri="{FF2B5EF4-FFF2-40B4-BE49-F238E27FC236}">
                <a16:creationId xmlns:a16="http://schemas.microsoft.com/office/drawing/2014/main" id="{F685F0FF-5995-39D3-E621-47FCCDDEFD7A}"/>
              </a:ext>
            </a:extLst>
          </p:cNvPr>
          <p:cNvSpPr>
            <a:spLocks noGrp="1"/>
          </p:cNvSpPr>
          <p:nvPr>
            <p:ph type="tbl" sz="quarter" idx="21"/>
          </p:nvPr>
        </p:nvSpPr>
        <p:spPr>
          <a:xfrm>
            <a:off x="539749" y="1949450"/>
            <a:ext cx="7312025" cy="3813000"/>
          </a:xfrm>
        </p:spPr>
        <p:txBody>
          <a:bodyPr/>
          <a:lstStyle/>
          <a:p>
            <a:r>
              <a:rPr lang="en-US"/>
              <a:t>Click icon to add table</a:t>
            </a:r>
            <a:endParaRPr lang="en-US" dirty="0"/>
          </a:p>
        </p:txBody>
      </p:sp>
      <p:sp>
        <p:nvSpPr>
          <p:cNvPr id="4" name="Picture Placeholder 1">
            <a:extLst>
              <a:ext uri="{FF2B5EF4-FFF2-40B4-BE49-F238E27FC236}">
                <a16:creationId xmlns:a16="http://schemas.microsoft.com/office/drawing/2014/main" id="{3DDAF4EA-E54C-DB03-EE08-BAFE9D0895D2}"/>
              </a:ext>
            </a:extLst>
          </p:cNvPr>
          <p:cNvSpPr>
            <a:spLocks noGrp="1"/>
          </p:cNvSpPr>
          <p:nvPr>
            <p:ph type="pic" sz="quarter" idx="19"/>
          </p:nvPr>
        </p:nvSpPr>
        <p:spPr>
          <a:xfrm>
            <a:off x="8139113" y="1964097"/>
            <a:ext cx="3511549" cy="3813000"/>
          </a:xfrm>
          <a:prstGeom prst="roundRect">
            <a:avLst>
              <a:gd name="adj" fmla="val 3588"/>
            </a:avLst>
          </a:prstGeom>
          <a:solidFill>
            <a:schemeClr val="tx1"/>
          </a:solidFill>
        </p:spPr>
        <p:txBody>
          <a:bodyPr lIns="108000" tIns="90000" rIns="108000" bIns="72000"/>
          <a:lstStyle>
            <a:lvl1pPr>
              <a:defRPr/>
            </a:lvl1pPr>
          </a:lstStyle>
          <a:p>
            <a:r>
              <a:rPr lang="en-US"/>
              <a:t>Click icon to add picture</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01363D0C-D422-ADD9-2917-B00234C1311B}"/>
              </a:ext>
            </a:extLst>
          </p:cNvPr>
          <p:cNvSpPr>
            <a:spLocks noGrp="1"/>
          </p:cNvSpPr>
          <p:nvPr>
            <p:ph type="dt" sz="half" idx="20"/>
          </p:nvPr>
        </p:nvSpPr>
        <p:spPr/>
        <p:txBody>
          <a:bodyPr/>
          <a:lstStyle/>
          <a:p>
            <a:endParaRPr lang="en-US" dirty="0"/>
          </a:p>
        </p:txBody>
      </p:sp>
    </p:spTree>
    <p:extLst>
      <p:ext uri="{BB962C8B-B14F-4D97-AF65-F5344CB8AC3E}">
        <p14:creationId xmlns:p14="http://schemas.microsoft.com/office/powerpoint/2010/main" val="1338290755"/>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1">
    <p:bg>
      <p:bgRef idx="1001">
        <a:schemeClr val="bg2"/>
      </p:bgRef>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0" y="460376"/>
            <a:ext cx="11110912" cy="553997"/>
          </a:xfrm>
        </p:spPr>
        <p:txBody>
          <a:bodyPr>
            <a:noAutofit/>
          </a:bodyPr>
          <a:lstStyle>
            <a:lvl1pPr>
              <a:defRPr>
                <a:solidFill>
                  <a:schemeClr val="tx2"/>
                </a:solidFill>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Meeting name and date</a:t>
            </a:r>
          </a:p>
        </p:txBody>
      </p:sp>
      <p:sp>
        <p:nvSpPr>
          <p:cNvPr id="8" name="Agenda Table Placeholder">
            <a:extLst>
              <a:ext uri="{FF2B5EF4-FFF2-40B4-BE49-F238E27FC236}">
                <a16:creationId xmlns:a16="http://schemas.microsoft.com/office/drawing/2014/main" id="{F685F0FF-5995-39D3-E621-47FCCDDEFD7A}"/>
              </a:ext>
            </a:extLst>
          </p:cNvPr>
          <p:cNvSpPr>
            <a:spLocks noGrp="1"/>
          </p:cNvSpPr>
          <p:nvPr>
            <p:ph type="tbl" sz="quarter" idx="21"/>
          </p:nvPr>
        </p:nvSpPr>
        <p:spPr>
          <a:xfrm>
            <a:off x="539749" y="1949450"/>
            <a:ext cx="7312025" cy="3813000"/>
          </a:xfrm>
        </p:spPr>
        <p:txBody>
          <a:bodyPr/>
          <a:lstStyle/>
          <a:p>
            <a:r>
              <a:rPr lang="en-US"/>
              <a:t>Click icon to add table</a:t>
            </a:r>
            <a:endParaRPr lang="en-US"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01363D0C-D422-ADD9-2917-B00234C1311B}"/>
              </a:ext>
            </a:extLst>
          </p:cNvPr>
          <p:cNvSpPr>
            <a:spLocks noGrp="1"/>
          </p:cNvSpPr>
          <p:nvPr>
            <p:ph type="dt" sz="half" idx="20"/>
          </p:nvPr>
        </p:nvSpPr>
        <p:spPr/>
        <p:txBody>
          <a:bodyPr/>
          <a:lstStyle/>
          <a:p>
            <a:endParaRPr lang="en-US" dirty="0"/>
          </a:p>
        </p:txBody>
      </p:sp>
    </p:spTree>
    <p:extLst>
      <p:ext uri="{BB962C8B-B14F-4D97-AF65-F5344CB8AC3E}">
        <p14:creationId xmlns:p14="http://schemas.microsoft.com/office/powerpoint/2010/main" val="361582750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2"/>
      </p:bgRef>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0" y="460376"/>
            <a:ext cx="11110912" cy="553997"/>
          </a:xfrm>
        </p:spPr>
        <p:txBody>
          <a:bodyPr>
            <a:noAutofit/>
          </a:bodyPr>
          <a:lstStyle>
            <a:lvl1pPr>
              <a:defRPr>
                <a:solidFill>
                  <a:schemeClr val="tx2"/>
                </a:solidFill>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Meeting name and date</a:t>
            </a:r>
          </a:p>
        </p:txBody>
      </p:sp>
      <p:sp>
        <p:nvSpPr>
          <p:cNvPr id="8" name="Agenda Table Placeholder">
            <a:extLst>
              <a:ext uri="{FF2B5EF4-FFF2-40B4-BE49-F238E27FC236}">
                <a16:creationId xmlns:a16="http://schemas.microsoft.com/office/drawing/2014/main" id="{F685F0FF-5995-39D3-E621-47FCCDDEFD7A}"/>
              </a:ext>
            </a:extLst>
          </p:cNvPr>
          <p:cNvSpPr>
            <a:spLocks noGrp="1"/>
          </p:cNvSpPr>
          <p:nvPr>
            <p:ph type="tbl" sz="quarter" idx="21"/>
          </p:nvPr>
        </p:nvSpPr>
        <p:spPr>
          <a:xfrm>
            <a:off x="539749" y="1949450"/>
            <a:ext cx="7312025" cy="3813000"/>
          </a:xfrm>
        </p:spPr>
        <p:txBody>
          <a:bodyPr/>
          <a:lstStyle/>
          <a:p>
            <a:r>
              <a:rPr lang="en-US"/>
              <a:t>Click icon to add table</a:t>
            </a:r>
            <a:endParaRPr lang="en-US" dirty="0"/>
          </a:p>
        </p:txBody>
      </p:sp>
      <p:sp>
        <p:nvSpPr>
          <p:cNvPr id="4" name="Picture Placeholder 1">
            <a:extLst>
              <a:ext uri="{FF2B5EF4-FFF2-40B4-BE49-F238E27FC236}">
                <a16:creationId xmlns:a16="http://schemas.microsoft.com/office/drawing/2014/main" id="{3DDAF4EA-E54C-DB03-EE08-BAFE9D0895D2}"/>
              </a:ext>
            </a:extLst>
          </p:cNvPr>
          <p:cNvSpPr>
            <a:spLocks noGrp="1"/>
          </p:cNvSpPr>
          <p:nvPr>
            <p:ph type="pic" sz="quarter" idx="19"/>
          </p:nvPr>
        </p:nvSpPr>
        <p:spPr>
          <a:xfrm>
            <a:off x="8139113" y="1964097"/>
            <a:ext cx="3511549" cy="3813000"/>
          </a:xfrm>
          <a:prstGeom prst="roundRect">
            <a:avLst>
              <a:gd name="adj" fmla="val 3588"/>
            </a:avLst>
          </a:prstGeom>
          <a:solidFill>
            <a:schemeClr val="bg1"/>
          </a:solidFill>
        </p:spPr>
        <p:txBody>
          <a:bodyPr lIns="108000" tIns="90000" rIns="108000" bIns="72000"/>
          <a:lstStyle>
            <a:lvl1pPr>
              <a:defRPr/>
            </a:lvl1pPr>
          </a:lstStyle>
          <a:p>
            <a:r>
              <a:rPr lang="en-US"/>
              <a:t>Click icon to add picture</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01363D0C-D422-ADD9-2917-B00234C1311B}"/>
              </a:ext>
            </a:extLst>
          </p:cNvPr>
          <p:cNvSpPr>
            <a:spLocks noGrp="1"/>
          </p:cNvSpPr>
          <p:nvPr>
            <p:ph type="dt" sz="half" idx="20"/>
          </p:nvPr>
        </p:nvSpPr>
        <p:spPr/>
        <p:txBody>
          <a:bodyPr/>
          <a:lstStyle/>
          <a:p>
            <a:endParaRPr lang="en-US" dirty="0"/>
          </a:p>
        </p:txBody>
      </p:sp>
    </p:spTree>
    <p:extLst>
      <p:ext uri="{BB962C8B-B14F-4D97-AF65-F5344CB8AC3E}">
        <p14:creationId xmlns:p14="http://schemas.microsoft.com/office/powerpoint/2010/main" val="249684166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 Simple">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p:txBody>
          <a:bodyPr/>
          <a:lstStyle>
            <a:lvl1pPr>
              <a:defRPr/>
            </a:lvl1pPr>
          </a:lstStyle>
          <a:p>
            <a:r>
              <a:rPr lang="en-US"/>
              <a:t>Click to edit Master title style</a:t>
            </a:r>
            <a:endParaRPr lang="en-GB" dirty="0"/>
          </a:p>
        </p:txBody>
      </p:sp>
      <p:sp>
        <p:nvSpPr>
          <p:cNvPr id="5" name="Content Placeholder 1">
            <a:extLst>
              <a:ext uri="{FF2B5EF4-FFF2-40B4-BE49-F238E27FC236}">
                <a16:creationId xmlns:a16="http://schemas.microsoft.com/office/drawing/2014/main" id="{4081F339-80F9-913A-E9F6-4C49EBD4793F}"/>
              </a:ext>
            </a:extLst>
          </p:cNvPr>
          <p:cNvSpPr>
            <a:spLocks noGrp="1"/>
          </p:cNvSpPr>
          <p:nvPr>
            <p:ph sz="quarter" idx="13"/>
          </p:nvPr>
        </p:nvSpPr>
        <p:spPr>
          <a:xfrm>
            <a:off x="539750" y="1373187"/>
            <a:ext cx="11110913" cy="44039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C2E8BF39-1797-2CF1-2B8B-E06B45485629}"/>
              </a:ext>
            </a:extLst>
          </p:cNvPr>
          <p:cNvSpPr>
            <a:spLocks noGrp="1"/>
          </p:cNvSpPr>
          <p:nvPr>
            <p:ph type="dt" sz="half" idx="14"/>
          </p:nvPr>
        </p:nvSpPr>
        <p:spPr/>
        <p:txBody>
          <a:bodyPr/>
          <a:lstStyle/>
          <a:p>
            <a:endParaRPr lang="en-US" dirty="0"/>
          </a:p>
        </p:txBody>
      </p:sp>
    </p:spTree>
    <p:extLst>
      <p:ext uri="{BB962C8B-B14F-4D97-AF65-F5344CB8AC3E}">
        <p14:creationId xmlns:p14="http://schemas.microsoft.com/office/powerpoint/2010/main" val="95422352"/>
      </p:ext>
    </p:extLst>
  </p:cSld>
  <p:clrMapOvr>
    <a:masterClrMapping/>
  </p:clrMapOvr>
  <p:extLst>
    <p:ext uri="{DCECCB84-F9BA-43D5-87BE-67443E8EF086}">
      <p15:sldGuideLst xmlns:p15="http://schemas.microsoft.com/office/powerpoint/2012/main">
        <p15:guide id="1" orient="horz" pos="2204">
          <p15:clr>
            <a:srgbClr val="FBAE40"/>
          </p15:clr>
        </p15:guide>
        <p15:guide id="2" orient="horz" pos="238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Footnote">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p:txBody>
          <a:bodyPr/>
          <a:lstStyle>
            <a:lvl1pPr>
              <a:defRPr/>
            </a:lvl1pPr>
          </a:lstStyle>
          <a:p>
            <a:r>
              <a:rPr lang="en-US"/>
              <a:t>Click to edit Master title style</a:t>
            </a:r>
            <a:endParaRPr lang="en-GB" dirty="0"/>
          </a:p>
        </p:txBody>
      </p:sp>
      <p:sp>
        <p:nvSpPr>
          <p:cNvPr id="5" name="Content Placeholder 1">
            <a:extLst>
              <a:ext uri="{FF2B5EF4-FFF2-40B4-BE49-F238E27FC236}">
                <a16:creationId xmlns:a16="http://schemas.microsoft.com/office/drawing/2014/main" id="{4081F339-80F9-913A-E9F6-4C49EBD4793F}"/>
              </a:ext>
            </a:extLst>
          </p:cNvPr>
          <p:cNvSpPr>
            <a:spLocks noGrp="1"/>
          </p:cNvSpPr>
          <p:nvPr>
            <p:ph sz="quarter" idx="13"/>
          </p:nvPr>
        </p:nvSpPr>
        <p:spPr>
          <a:xfrm>
            <a:off x="539750" y="1373187"/>
            <a:ext cx="11110913" cy="44039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Footnotes">
            <a:extLst>
              <a:ext uri="{FF2B5EF4-FFF2-40B4-BE49-F238E27FC236}">
                <a16:creationId xmlns:a16="http://schemas.microsoft.com/office/drawing/2014/main" id="{1D0678EF-E4AB-2B12-7E1C-5A3285AA1685}"/>
              </a:ext>
            </a:extLst>
          </p:cNvPr>
          <p:cNvSpPr>
            <a:spLocks noGrp="1"/>
          </p:cNvSpPr>
          <p:nvPr>
            <p:ph type="body" sz="quarter" idx="14" hasCustomPrompt="1"/>
          </p:nvPr>
        </p:nvSpPr>
        <p:spPr>
          <a:xfrm>
            <a:off x="539750" y="5900738"/>
            <a:ext cx="7312025" cy="230232"/>
          </a:xfrm>
        </p:spPr>
        <p:txBody>
          <a:bodyPr anchor="b" anchorCtr="0"/>
          <a:lstStyle>
            <a:lvl1pPr marL="144000" indent="-144000">
              <a:spcBef>
                <a:spcPts val="0"/>
              </a:spcBef>
              <a:spcAft>
                <a:spcPts val="0"/>
              </a:spcAft>
              <a:buClrTx/>
              <a:buFont typeface="+mj-lt"/>
              <a:buAutoNum type="arabicPeriod"/>
              <a:defRPr sz="800" b="0">
                <a:solidFill>
                  <a:schemeClr val="tx1"/>
                </a:solidFill>
                <a:latin typeface="+mn-lt"/>
              </a:defRPr>
            </a:lvl1pPr>
            <a:lvl2pPr marL="144000" indent="-144000">
              <a:spcBef>
                <a:spcPts val="0"/>
              </a:spcBef>
              <a:spcAft>
                <a:spcPts val="0"/>
              </a:spcAft>
              <a:buClrTx/>
              <a:buFont typeface="+mj-lt"/>
              <a:buAutoNum type="alphaLcPeriod"/>
              <a:defRPr sz="800" b="0">
                <a:solidFill>
                  <a:schemeClr val="tx1"/>
                </a:solidFill>
                <a:latin typeface="+mn-lt"/>
              </a:defRPr>
            </a:lvl2pPr>
            <a:lvl3pPr marL="144000" indent="-144000">
              <a:spcBef>
                <a:spcPts val="0"/>
              </a:spcBef>
              <a:spcAft>
                <a:spcPts val="0"/>
              </a:spcAft>
              <a:buClrTx/>
              <a:buFont typeface="+mj-lt"/>
              <a:buAutoNum type="romanLcPeriod"/>
              <a:defRPr sz="800" b="0">
                <a:solidFill>
                  <a:schemeClr val="tx1"/>
                </a:solidFill>
                <a:latin typeface="+mn-lt"/>
              </a:defRPr>
            </a:lvl3pPr>
            <a:lvl4pPr marL="144000" indent="-144000">
              <a:spcBef>
                <a:spcPts val="0"/>
              </a:spcBef>
              <a:spcAft>
                <a:spcPts val="0"/>
              </a:spcAft>
              <a:buClrTx/>
              <a:buFont typeface="+mj-lt"/>
              <a:buAutoNum type="arabicPeriod"/>
              <a:defRPr sz="800" b="0">
                <a:solidFill>
                  <a:schemeClr val="tx1"/>
                </a:solidFill>
                <a:latin typeface="+mn-lt"/>
              </a:defRPr>
            </a:lvl4pPr>
            <a:lvl5pPr marL="144000" indent="-144000">
              <a:spcBef>
                <a:spcPts val="0"/>
              </a:spcBef>
              <a:spcAft>
                <a:spcPts val="0"/>
              </a:spcAft>
              <a:buClrTx/>
              <a:buFont typeface="+mj-lt"/>
              <a:buAutoNum type="alphaLcPeriod"/>
              <a:defRPr sz="800" b="0">
                <a:solidFill>
                  <a:schemeClr val="tx1"/>
                </a:solidFill>
                <a:latin typeface="+mn-lt"/>
              </a:defRPr>
            </a:lvl5pPr>
            <a:lvl6pPr marL="144000" indent="-144000">
              <a:spcBef>
                <a:spcPts val="0"/>
              </a:spcBef>
              <a:spcAft>
                <a:spcPts val="0"/>
              </a:spcAft>
              <a:buClrTx/>
              <a:buFont typeface="+mj-lt"/>
              <a:buAutoNum type="romanLcPeriod"/>
              <a:defRPr sz="800" b="0">
                <a:solidFill>
                  <a:schemeClr val="tx1"/>
                </a:solidFill>
                <a:latin typeface="+mn-lt"/>
              </a:defRPr>
            </a:lvl6pPr>
            <a:lvl7pPr marL="144000" indent="-144000">
              <a:spcBef>
                <a:spcPts val="0"/>
              </a:spcBef>
              <a:spcAft>
                <a:spcPts val="0"/>
              </a:spcAft>
              <a:buClrTx/>
              <a:buFont typeface="+mj-lt"/>
              <a:buAutoNum type="arabicPeriod"/>
              <a:defRPr sz="800" b="0">
                <a:solidFill>
                  <a:schemeClr val="tx1"/>
                </a:solidFill>
                <a:latin typeface="+mn-lt"/>
              </a:defRPr>
            </a:lvl7pPr>
            <a:lvl8pPr marL="144000" indent="-144000">
              <a:spcBef>
                <a:spcPts val="0"/>
              </a:spcBef>
              <a:spcAft>
                <a:spcPts val="0"/>
              </a:spcAft>
              <a:buClrTx/>
              <a:buFont typeface="+mj-lt"/>
              <a:buAutoNum type="alphaLcPeriod"/>
              <a:defRPr sz="800" b="0">
                <a:solidFill>
                  <a:schemeClr val="tx1"/>
                </a:solidFill>
                <a:latin typeface="+mn-lt"/>
              </a:defRPr>
            </a:lvl8pPr>
            <a:lvl9pPr marL="144000" indent="-144000">
              <a:spcBef>
                <a:spcPts val="0"/>
              </a:spcBef>
              <a:spcAft>
                <a:spcPts val="0"/>
              </a:spcAft>
              <a:buClrTx/>
              <a:buFont typeface="+mj-lt"/>
              <a:buAutoNum type="romanLcPeriod"/>
              <a:defRPr sz="800" b="0">
                <a:solidFill>
                  <a:schemeClr val="tx1"/>
                </a:solidFill>
                <a:latin typeface="+mn-lt"/>
              </a:defRPr>
            </a:lvl9pPr>
          </a:lstStyle>
          <a:p>
            <a:pPr lvl="0"/>
            <a:r>
              <a:rPr lang="en-GB" dirty="0"/>
              <a:t>Click to add footnote.</a:t>
            </a:r>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C1B61810-209B-147C-6F72-3B408FBCF342}"/>
              </a:ext>
            </a:extLst>
          </p:cNvPr>
          <p:cNvSpPr>
            <a:spLocks noGrp="1"/>
          </p:cNvSpPr>
          <p:nvPr>
            <p:ph type="dt" sz="half" idx="15"/>
          </p:nvPr>
        </p:nvSpPr>
        <p:spPr/>
        <p:txBody>
          <a:bodyPr/>
          <a:lstStyle/>
          <a:p>
            <a:endParaRPr lang="en-US" dirty="0"/>
          </a:p>
        </p:txBody>
      </p:sp>
    </p:spTree>
    <p:extLst>
      <p:ext uri="{BB962C8B-B14F-4D97-AF65-F5344CB8AC3E}">
        <p14:creationId xmlns:p14="http://schemas.microsoft.com/office/powerpoint/2010/main" val="2924942891"/>
      </p:ext>
    </p:extLst>
  </p:cSld>
  <p:clrMapOvr>
    <a:masterClrMapping/>
  </p:clrMapOvr>
  <p:extLst>
    <p:ext uri="{DCECCB84-F9BA-43D5-87BE-67443E8EF086}">
      <p15:sldGuideLst xmlns:p15="http://schemas.microsoft.com/office/powerpoint/2012/main">
        <p15:guide id="1" orient="horz" pos="2204">
          <p15:clr>
            <a:srgbClr val="FBAE40"/>
          </p15:clr>
        </p15:guide>
        <p15:guide id="2" orient="horz" pos="238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Subtitle">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11110912" cy="553997"/>
          </a:xfrm>
        </p:spPr>
        <p:txBody>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endParaRPr lang="en-GB" dirty="0"/>
          </a:p>
        </p:txBody>
      </p:sp>
      <p:sp>
        <p:nvSpPr>
          <p:cNvPr id="6" name="Content Placeholder 1">
            <a:extLst>
              <a:ext uri="{FF2B5EF4-FFF2-40B4-BE49-F238E27FC236}">
                <a16:creationId xmlns:a16="http://schemas.microsoft.com/office/drawing/2014/main" id="{3E6566DC-98F1-427C-EE29-E10A151E8CE6}"/>
              </a:ext>
            </a:extLst>
          </p:cNvPr>
          <p:cNvSpPr>
            <a:spLocks noGrp="1"/>
          </p:cNvSpPr>
          <p:nvPr>
            <p:ph sz="quarter" idx="13"/>
          </p:nvPr>
        </p:nvSpPr>
        <p:spPr>
          <a:xfrm>
            <a:off x="539750" y="1949451"/>
            <a:ext cx="11110913"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D074B7B9-AE53-CE6E-C19B-D5D85EFF96EF}"/>
              </a:ext>
            </a:extLst>
          </p:cNvPr>
          <p:cNvSpPr>
            <a:spLocks noGrp="1"/>
          </p:cNvSpPr>
          <p:nvPr>
            <p:ph type="dt" sz="half" idx="14"/>
          </p:nvPr>
        </p:nvSpPr>
        <p:spPr/>
        <p:txBody>
          <a:bodyPr/>
          <a:lstStyle/>
          <a:p>
            <a:endParaRPr lang="en-US" dirty="0"/>
          </a:p>
        </p:txBody>
      </p:sp>
    </p:spTree>
    <p:extLst>
      <p:ext uri="{BB962C8B-B14F-4D97-AF65-F5344CB8AC3E}">
        <p14:creationId xmlns:p14="http://schemas.microsoft.com/office/powerpoint/2010/main" val="2688120808"/>
      </p:ext>
    </p:extLst>
  </p:cSld>
  <p:clrMapOvr>
    <a:masterClrMapping/>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Subtitle &amp; Footnote">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p:txBody>
          <a:bodyPr/>
          <a:lstStyle>
            <a:lvl1pPr>
              <a:defRPr/>
            </a:lvl1pPr>
          </a:lstStyle>
          <a:p>
            <a:r>
              <a:rPr lang="en-US"/>
              <a:t>Click to edit Master title style</a:t>
            </a:r>
            <a:endParaRPr lang="en-GB" dirty="0"/>
          </a:p>
        </p:txBody>
      </p:sp>
      <p:sp>
        <p:nvSpPr>
          <p:cNvPr id="4" name="Subtitle 1">
            <a:extLst>
              <a:ext uri="{FF2B5EF4-FFF2-40B4-BE49-F238E27FC236}">
                <a16:creationId xmlns:a16="http://schemas.microsoft.com/office/drawing/2014/main" id="{5FE24F65-F7A2-0085-07F3-7CCAF7CF6D0B}"/>
              </a:ext>
            </a:extLst>
          </p:cNvPr>
          <p:cNvSpPr>
            <a:spLocks noGrp="1"/>
          </p:cNvSpPr>
          <p:nvPr>
            <p:ph type="body" idx="1" hasCustomPrompt="1"/>
          </p:nvPr>
        </p:nvSpPr>
        <p:spPr>
          <a:xfrm>
            <a:off x="539750"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8" name="Content Placeholder 1">
            <a:extLst>
              <a:ext uri="{FF2B5EF4-FFF2-40B4-BE49-F238E27FC236}">
                <a16:creationId xmlns:a16="http://schemas.microsoft.com/office/drawing/2014/main" id="{FE6B5E6B-3704-2852-07BB-65F87A78C203}"/>
              </a:ext>
            </a:extLst>
          </p:cNvPr>
          <p:cNvSpPr>
            <a:spLocks noGrp="1"/>
          </p:cNvSpPr>
          <p:nvPr>
            <p:ph sz="quarter" idx="13"/>
          </p:nvPr>
        </p:nvSpPr>
        <p:spPr>
          <a:xfrm>
            <a:off x="539750" y="1949451"/>
            <a:ext cx="11110913"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Footnotes">
            <a:extLst>
              <a:ext uri="{FF2B5EF4-FFF2-40B4-BE49-F238E27FC236}">
                <a16:creationId xmlns:a16="http://schemas.microsoft.com/office/drawing/2014/main" id="{627500CA-197E-390E-5C3E-E4C01AC27799}"/>
              </a:ext>
            </a:extLst>
          </p:cNvPr>
          <p:cNvSpPr>
            <a:spLocks noGrp="1"/>
          </p:cNvSpPr>
          <p:nvPr>
            <p:ph type="body" sz="quarter" idx="14" hasCustomPrompt="1"/>
          </p:nvPr>
        </p:nvSpPr>
        <p:spPr>
          <a:xfrm>
            <a:off x="539750" y="5900738"/>
            <a:ext cx="7312025" cy="230232"/>
          </a:xfrm>
        </p:spPr>
        <p:txBody>
          <a:bodyPr anchor="b" anchorCtr="0"/>
          <a:lstStyle>
            <a:lvl1pPr marL="144000" indent="-144000">
              <a:spcBef>
                <a:spcPts val="0"/>
              </a:spcBef>
              <a:spcAft>
                <a:spcPts val="0"/>
              </a:spcAft>
              <a:buClrTx/>
              <a:buFont typeface="+mj-lt"/>
              <a:buAutoNum type="arabicPeriod"/>
              <a:defRPr sz="800" b="0">
                <a:solidFill>
                  <a:schemeClr val="tx1"/>
                </a:solidFill>
                <a:latin typeface="+mn-lt"/>
              </a:defRPr>
            </a:lvl1pPr>
            <a:lvl2pPr marL="144000" indent="-144000">
              <a:spcBef>
                <a:spcPts val="0"/>
              </a:spcBef>
              <a:spcAft>
                <a:spcPts val="0"/>
              </a:spcAft>
              <a:buClrTx/>
              <a:buFont typeface="+mj-lt"/>
              <a:buAutoNum type="alphaLcPeriod"/>
              <a:defRPr sz="800" b="0">
                <a:solidFill>
                  <a:schemeClr val="tx1"/>
                </a:solidFill>
                <a:latin typeface="+mn-lt"/>
              </a:defRPr>
            </a:lvl2pPr>
            <a:lvl3pPr marL="144000" indent="-144000">
              <a:spcBef>
                <a:spcPts val="0"/>
              </a:spcBef>
              <a:spcAft>
                <a:spcPts val="0"/>
              </a:spcAft>
              <a:buClrTx/>
              <a:buFont typeface="+mj-lt"/>
              <a:buAutoNum type="romanLcPeriod"/>
              <a:defRPr sz="800" b="0">
                <a:solidFill>
                  <a:schemeClr val="tx1"/>
                </a:solidFill>
                <a:latin typeface="+mn-lt"/>
              </a:defRPr>
            </a:lvl3pPr>
            <a:lvl4pPr marL="144000" indent="-144000">
              <a:spcBef>
                <a:spcPts val="0"/>
              </a:spcBef>
              <a:spcAft>
                <a:spcPts val="0"/>
              </a:spcAft>
              <a:buClrTx/>
              <a:buFont typeface="+mj-lt"/>
              <a:buAutoNum type="arabicPeriod"/>
              <a:defRPr sz="800" b="0">
                <a:solidFill>
                  <a:schemeClr val="tx1"/>
                </a:solidFill>
                <a:latin typeface="+mn-lt"/>
              </a:defRPr>
            </a:lvl4pPr>
            <a:lvl5pPr marL="144000" indent="-144000">
              <a:spcBef>
                <a:spcPts val="0"/>
              </a:spcBef>
              <a:spcAft>
                <a:spcPts val="0"/>
              </a:spcAft>
              <a:buClrTx/>
              <a:buFont typeface="+mj-lt"/>
              <a:buAutoNum type="alphaLcPeriod"/>
              <a:defRPr sz="800" b="0">
                <a:solidFill>
                  <a:schemeClr val="tx1"/>
                </a:solidFill>
                <a:latin typeface="+mn-lt"/>
              </a:defRPr>
            </a:lvl5pPr>
            <a:lvl6pPr marL="144000" indent="-144000">
              <a:spcBef>
                <a:spcPts val="0"/>
              </a:spcBef>
              <a:spcAft>
                <a:spcPts val="0"/>
              </a:spcAft>
              <a:buClrTx/>
              <a:buFont typeface="+mj-lt"/>
              <a:buAutoNum type="romanLcPeriod"/>
              <a:defRPr sz="800" b="0">
                <a:solidFill>
                  <a:schemeClr val="tx1"/>
                </a:solidFill>
                <a:latin typeface="+mn-lt"/>
              </a:defRPr>
            </a:lvl6pPr>
            <a:lvl7pPr marL="144000" indent="-144000">
              <a:spcBef>
                <a:spcPts val="0"/>
              </a:spcBef>
              <a:spcAft>
                <a:spcPts val="0"/>
              </a:spcAft>
              <a:buClrTx/>
              <a:buFont typeface="+mj-lt"/>
              <a:buAutoNum type="arabicPeriod"/>
              <a:defRPr sz="800" b="0">
                <a:solidFill>
                  <a:schemeClr val="tx1"/>
                </a:solidFill>
                <a:latin typeface="+mn-lt"/>
              </a:defRPr>
            </a:lvl7pPr>
            <a:lvl8pPr marL="144000" indent="-144000">
              <a:spcBef>
                <a:spcPts val="0"/>
              </a:spcBef>
              <a:spcAft>
                <a:spcPts val="0"/>
              </a:spcAft>
              <a:buClrTx/>
              <a:buFont typeface="+mj-lt"/>
              <a:buAutoNum type="alphaLcPeriod"/>
              <a:defRPr sz="800" b="0">
                <a:solidFill>
                  <a:schemeClr val="tx1"/>
                </a:solidFill>
                <a:latin typeface="+mn-lt"/>
              </a:defRPr>
            </a:lvl8pPr>
            <a:lvl9pPr marL="144000" indent="-144000">
              <a:spcBef>
                <a:spcPts val="0"/>
              </a:spcBef>
              <a:spcAft>
                <a:spcPts val="0"/>
              </a:spcAft>
              <a:buClrTx/>
              <a:buFont typeface="+mj-lt"/>
              <a:buAutoNum type="romanLcPeriod"/>
              <a:defRPr sz="800" b="0">
                <a:solidFill>
                  <a:schemeClr val="tx1"/>
                </a:solidFill>
                <a:latin typeface="+mn-lt"/>
              </a:defRPr>
            </a:lvl9pPr>
          </a:lstStyle>
          <a:p>
            <a:pPr lvl="0"/>
            <a:r>
              <a:rPr lang="en-GB" dirty="0"/>
              <a:t>Click to add footnote.</a:t>
            </a:r>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9747AA99-58AD-0BB5-5942-357F678FFF30}"/>
              </a:ext>
            </a:extLst>
          </p:cNvPr>
          <p:cNvSpPr>
            <a:spLocks noGrp="1"/>
          </p:cNvSpPr>
          <p:nvPr>
            <p:ph type="dt" sz="half" idx="15"/>
          </p:nvPr>
        </p:nvSpPr>
        <p:spPr/>
        <p:txBody>
          <a:bodyPr/>
          <a:lstStyle/>
          <a:p>
            <a:endParaRPr lang="en-US" dirty="0"/>
          </a:p>
        </p:txBody>
      </p:sp>
    </p:spTree>
    <p:extLst>
      <p:ext uri="{BB962C8B-B14F-4D97-AF65-F5344CB8AC3E}">
        <p14:creationId xmlns:p14="http://schemas.microsoft.com/office/powerpoint/2010/main" val="2421531946"/>
      </p:ext>
    </p:extLst>
  </p:cSld>
  <p:clrMapOvr>
    <a:masterClrMapping/>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p:txBody>
          <a:bodyPr/>
          <a:lstStyle>
            <a:lvl1pPr>
              <a:defRPr/>
            </a:lvl1pPr>
          </a:lstStyle>
          <a:p>
            <a:r>
              <a:rPr lang="en-US"/>
              <a:t>Click to edit Master title style</a:t>
            </a:r>
            <a:endParaRPr lang="en-GB" dirty="0"/>
          </a:p>
        </p:txBody>
      </p:sp>
      <p:sp>
        <p:nvSpPr>
          <p:cNvPr id="6" name="Content Placeholder 1">
            <a:extLst>
              <a:ext uri="{FF2B5EF4-FFF2-40B4-BE49-F238E27FC236}">
                <a16:creationId xmlns:a16="http://schemas.microsoft.com/office/drawing/2014/main" id="{3E6566DC-98F1-427C-EE29-E10A151E8CE6}"/>
              </a:ext>
            </a:extLst>
          </p:cNvPr>
          <p:cNvSpPr>
            <a:spLocks noGrp="1"/>
          </p:cNvSpPr>
          <p:nvPr>
            <p:ph sz="quarter" idx="13"/>
          </p:nvPr>
        </p:nvSpPr>
        <p:spPr>
          <a:xfrm>
            <a:off x="539750" y="1373187"/>
            <a:ext cx="5411788" cy="44039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Content Placeholder 2">
            <a:extLst>
              <a:ext uri="{FF2B5EF4-FFF2-40B4-BE49-F238E27FC236}">
                <a16:creationId xmlns:a16="http://schemas.microsoft.com/office/drawing/2014/main" id="{C0400EFE-C635-1DAA-C964-F8A5503A94F9}"/>
              </a:ext>
            </a:extLst>
          </p:cNvPr>
          <p:cNvSpPr>
            <a:spLocks noGrp="1"/>
          </p:cNvSpPr>
          <p:nvPr>
            <p:ph sz="quarter" idx="14"/>
          </p:nvPr>
        </p:nvSpPr>
        <p:spPr>
          <a:xfrm>
            <a:off x="6238875" y="1373187"/>
            <a:ext cx="5411788" cy="44039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dirty="0"/>
              <a:t>To Insert document name go to Insert &gt; Header &amp; Footer</a:t>
            </a:r>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3" name="Date Placeholder">
            <a:extLst>
              <a:ext uri="{FF2B5EF4-FFF2-40B4-BE49-F238E27FC236}">
                <a16:creationId xmlns:a16="http://schemas.microsoft.com/office/drawing/2014/main" id="{5B6DAB67-1883-CB60-F350-0D11CFFFF312}"/>
              </a:ext>
            </a:extLst>
          </p:cNvPr>
          <p:cNvSpPr>
            <a:spLocks noGrp="1"/>
          </p:cNvSpPr>
          <p:nvPr>
            <p:ph type="dt" sz="half" idx="15"/>
          </p:nvPr>
        </p:nvSpPr>
        <p:spPr/>
        <p:txBody>
          <a:bodyPr/>
          <a:lstStyle/>
          <a:p>
            <a:endParaRPr lang="en-US" dirty="0"/>
          </a:p>
        </p:txBody>
      </p:sp>
    </p:spTree>
    <p:extLst>
      <p:ext uri="{BB962C8B-B14F-4D97-AF65-F5344CB8AC3E}">
        <p14:creationId xmlns:p14="http://schemas.microsoft.com/office/powerpoint/2010/main" val="1180057775"/>
      </p:ext>
    </p:extLst>
  </p:cSld>
  <p:clrMapOvr>
    <a:masterClrMapping/>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2 Columns with Subtitle">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p:txBody>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5411788"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p>
        </p:txBody>
      </p:sp>
      <p:sp>
        <p:nvSpPr>
          <p:cNvPr id="6" name="Content Placeholder 1">
            <a:extLst>
              <a:ext uri="{FF2B5EF4-FFF2-40B4-BE49-F238E27FC236}">
                <a16:creationId xmlns:a16="http://schemas.microsoft.com/office/drawing/2014/main" id="{3E6566DC-98F1-427C-EE29-E10A151E8CE6}"/>
              </a:ext>
            </a:extLst>
          </p:cNvPr>
          <p:cNvSpPr>
            <a:spLocks noGrp="1"/>
          </p:cNvSpPr>
          <p:nvPr>
            <p:ph sz="quarter" idx="13"/>
          </p:nvPr>
        </p:nvSpPr>
        <p:spPr>
          <a:xfrm>
            <a:off x="539750" y="1949451"/>
            <a:ext cx="5411788"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2">
            <a:extLst>
              <a:ext uri="{FF2B5EF4-FFF2-40B4-BE49-F238E27FC236}">
                <a16:creationId xmlns:a16="http://schemas.microsoft.com/office/drawing/2014/main" id="{211B65AE-666C-5B41-E85D-1EC509757699}"/>
              </a:ext>
            </a:extLst>
          </p:cNvPr>
          <p:cNvSpPr>
            <a:spLocks noGrp="1"/>
          </p:cNvSpPr>
          <p:nvPr>
            <p:ph type="body" idx="15" hasCustomPrompt="1"/>
          </p:nvPr>
        </p:nvSpPr>
        <p:spPr>
          <a:xfrm>
            <a:off x="6238875" y="1374373"/>
            <a:ext cx="5411788"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2" name="Content Placeholder 2">
            <a:extLst>
              <a:ext uri="{FF2B5EF4-FFF2-40B4-BE49-F238E27FC236}">
                <a16:creationId xmlns:a16="http://schemas.microsoft.com/office/drawing/2014/main" id="{C0400EFE-C635-1DAA-C964-F8A5503A94F9}"/>
              </a:ext>
            </a:extLst>
          </p:cNvPr>
          <p:cNvSpPr>
            <a:spLocks noGrp="1"/>
          </p:cNvSpPr>
          <p:nvPr>
            <p:ph sz="quarter" idx="14"/>
          </p:nvPr>
        </p:nvSpPr>
        <p:spPr>
          <a:xfrm>
            <a:off x="6238875" y="1949451"/>
            <a:ext cx="5411788"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dirty="0"/>
              <a:t>To Insert document name go to Insert &gt; Header &amp; Footer</a:t>
            </a:r>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5" name="Date Placeholder">
            <a:extLst>
              <a:ext uri="{FF2B5EF4-FFF2-40B4-BE49-F238E27FC236}">
                <a16:creationId xmlns:a16="http://schemas.microsoft.com/office/drawing/2014/main" id="{43D9C01F-B3AF-1A9E-0619-8A252E8F3CEB}"/>
              </a:ext>
            </a:extLst>
          </p:cNvPr>
          <p:cNvSpPr>
            <a:spLocks noGrp="1"/>
          </p:cNvSpPr>
          <p:nvPr>
            <p:ph type="dt" sz="half" idx="16"/>
          </p:nvPr>
        </p:nvSpPr>
        <p:spPr/>
        <p:txBody>
          <a:bodyPr/>
          <a:lstStyle/>
          <a:p>
            <a:endParaRPr lang="en-US" dirty="0"/>
          </a:p>
        </p:txBody>
      </p:sp>
    </p:spTree>
    <p:extLst>
      <p:ext uri="{BB962C8B-B14F-4D97-AF65-F5344CB8AC3E}">
        <p14:creationId xmlns:p14="http://schemas.microsoft.com/office/powerpoint/2010/main" val="4074460891"/>
      </p:ext>
    </p:extLst>
  </p:cSld>
  <p:clrMapOvr>
    <a:masterClrMapping/>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 2 Columns &amp; Footnote">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p:txBody>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5411788"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6" name="Content Placeholder 1">
            <a:extLst>
              <a:ext uri="{FF2B5EF4-FFF2-40B4-BE49-F238E27FC236}">
                <a16:creationId xmlns:a16="http://schemas.microsoft.com/office/drawing/2014/main" id="{3E6566DC-98F1-427C-EE29-E10A151E8CE6}"/>
              </a:ext>
            </a:extLst>
          </p:cNvPr>
          <p:cNvSpPr>
            <a:spLocks noGrp="1"/>
          </p:cNvSpPr>
          <p:nvPr>
            <p:ph sz="quarter" idx="13"/>
          </p:nvPr>
        </p:nvSpPr>
        <p:spPr>
          <a:xfrm>
            <a:off x="539750" y="1949451"/>
            <a:ext cx="5411788"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2">
            <a:extLst>
              <a:ext uri="{FF2B5EF4-FFF2-40B4-BE49-F238E27FC236}">
                <a16:creationId xmlns:a16="http://schemas.microsoft.com/office/drawing/2014/main" id="{211B65AE-666C-5B41-E85D-1EC509757699}"/>
              </a:ext>
            </a:extLst>
          </p:cNvPr>
          <p:cNvSpPr>
            <a:spLocks noGrp="1"/>
          </p:cNvSpPr>
          <p:nvPr>
            <p:ph type="body" idx="15" hasCustomPrompt="1"/>
          </p:nvPr>
        </p:nvSpPr>
        <p:spPr>
          <a:xfrm>
            <a:off x="6238875" y="1374373"/>
            <a:ext cx="5411788"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2" name="Content Placeholder 2">
            <a:extLst>
              <a:ext uri="{FF2B5EF4-FFF2-40B4-BE49-F238E27FC236}">
                <a16:creationId xmlns:a16="http://schemas.microsoft.com/office/drawing/2014/main" id="{C0400EFE-C635-1DAA-C964-F8A5503A94F9}"/>
              </a:ext>
            </a:extLst>
          </p:cNvPr>
          <p:cNvSpPr>
            <a:spLocks noGrp="1"/>
          </p:cNvSpPr>
          <p:nvPr>
            <p:ph sz="quarter" idx="14"/>
          </p:nvPr>
        </p:nvSpPr>
        <p:spPr>
          <a:xfrm>
            <a:off x="6238875" y="1949451"/>
            <a:ext cx="5411788"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Footnotes">
            <a:extLst>
              <a:ext uri="{FF2B5EF4-FFF2-40B4-BE49-F238E27FC236}">
                <a16:creationId xmlns:a16="http://schemas.microsoft.com/office/drawing/2014/main" id="{DA9D58D5-2F8D-2FE9-CB68-3EDCE98273E2}"/>
              </a:ext>
            </a:extLst>
          </p:cNvPr>
          <p:cNvSpPr>
            <a:spLocks noGrp="1"/>
          </p:cNvSpPr>
          <p:nvPr>
            <p:ph type="body" sz="quarter" idx="16" hasCustomPrompt="1"/>
          </p:nvPr>
        </p:nvSpPr>
        <p:spPr>
          <a:xfrm>
            <a:off x="539750" y="5900738"/>
            <a:ext cx="7312025" cy="230232"/>
          </a:xfrm>
        </p:spPr>
        <p:txBody>
          <a:bodyPr anchor="b" anchorCtr="0"/>
          <a:lstStyle>
            <a:lvl1pPr marL="144000" indent="-144000">
              <a:spcBef>
                <a:spcPts val="0"/>
              </a:spcBef>
              <a:spcAft>
                <a:spcPts val="0"/>
              </a:spcAft>
              <a:buClrTx/>
              <a:buFont typeface="+mj-lt"/>
              <a:buAutoNum type="arabicPeriod"/>
              <a:defRPr sz="800" b="0">
                <a:solidFill>
                  <a:schemeClr val="tx1"/>
                </a:solidFill>
                <a:latin typeface="+mn-lt"/>
              </a:defRPr>
            </a:lvl1pPr>
            <a:lvl2pPr marL="144000" indent="-144000">
              <a:spcBef>
                <a:spcPts val="0"/>
              </a:spcBef>
              <a:spcAft>
                <a:spcPts val="0"/>
              </a:spcAft>
              <a:buClrTx/>
              <a:buFont typeface="+mj-lt"/>
              <a:buAutoNum type="alphaLcPeriod"/>
              <a:defRPr sz="800" b="0">
                <a:solidFill>
                  <a:schemeClr val="tx1"/>
                </a:solidFill>
                <a:latin typeface="+mn-lt"/>
              </a:defRPr>
            </a:lvl2pPr>
            <a:lvl3pPr marL="144000" indent="-144000">
              <a:spcBef>
                <a:spcPts val="0"/>
              </a:spcBef>
              <a:spcAft>
                <a:spcPts val="0"/>
              </a:spcAft>
              <a:buClrTx/>
              <a:buFont typeface="+mj-lt"/>
              <a:buAutoNum type="romanLcPeriod"/>
              <a:defRPr sz="800" b="0">
                <a:solidFill>
                  <a:schemeClr val="tx1"/>
                </a:solidFill>
                <a:latin typeface="+mn-lt"/>
              </a:defRPr>
            </a:lvl3pPr>
            <a:lvl4pPr marL="144000" indent="-144000">
              <a:spcBef>
                <a:spcPts val="0"/>
              </a:spcBef>
              <a:spcAft>
                <a:spcPts val="0"/>
              </a:spcAft>
              <a:buClrTx/>
              <a:buFont typeface="+mj-lt"/>
              <a:buAutoNum type="arabicPeriod"/>
              <a:defRPr sz="800" b="0">
                <a:solidFill>
                  <a:schemeClr val="tx1"/>
                </a:solidFill>
                <a:latin typeface="+mn-lt"/>
              </a:defRPr>
            </a:lvl4pPr>
            <a:lvl5pPr marL="144000" indent="-144000">
              <a:spcBef>
                <a:spcPts val="0"/>
              </a:spcBef>
              <a:spcAft>
                <a:spcPts val="0"/>
              </a:spcAft>
              <a:buClrTx/>
              <a:buFont typeface="+mj-lt"/>
              <a:buAutoNum type="alphaLcPeriod"/>
              <a:defRPr sz="800" b="0">
                <a:solidFill>
                  <a:schemeClr val="tx1"/>
                </a:solidFill>
                <a:latin typeface="+mn-lt"/>
              </a:defRPr>
            </a:lvl5pPr>
            <a:lvl6pPr marL="144000" indent="-144000">
              <a:spcBef>
                <a:spcPts val="0"/>
              </a:spcBef>
              <a:spcAft>
                <a:spcPts val="0"/>
              </a:spcAft>
              <a:buClrTx/>
              <a:buFont typeface="+mj-lt"/>
              <a:buAutoNum type="romanLcPeriod"/>
              <a:defRPr sz="800" b="0">
                <a:solidFill>
                  <a:schemeClr val="tx1"/>
                </a:solidFill>
                <a:latin typeface="+mn-lt"/>
              </a:defRPr>
            </a:lvl6pPr>
            <a:lvl7pPr marL="144000" indent="-144000">
              <a:spcBef>
                <a:spcPts val="0"/>
              </a:spcBef>
              <a:spcAft>
                <a:spcPts val="0"/>
              </a:spcAft>
              <a:buClrTx/>
              <a:buFont typeface="+mj-lt"/>
              <a:buAutoNum type="arabicPeriod"/>
              <a:defRPr sz="800" b="0">
                <a:solidFill>
                  <a:schemeClr val="tx1"/>
                </a:solidFill>
                <a:latin typeface="+mn-lt"/>
              </a:defRPr>
            </a:lvl7pPr>
            <a:lvl8pPr marL="144000" indent="-144000">
              <a:spcBef>
                <a:spcPts val="0"/>
              </a:spcBef>
              <a:spcAft>
                <a:spcPts val="0"/>
              </a:spcAft>
              <a:buClrTx/>
              <a:buFont typeface="+mj-lt"/>
              <a:buAutoNum type="alphaLcPeriod"/>
              <a:defRPr sz="800" b="0">
                <a:solidFill>
                  <a:schemeClr val="tx1"/>
                </a:solidFill>
                <a:latin typeface="+mn-lt"/>
              </a:defRPr>
            </a:lvl8pPr>
            <a:lvl9pPr marL="144000" indent="-144000">
              <a:spcBef>
                <a:spcPts val="0"/>
              </a:spcBef>
              <a:spcAft>
                <a:spcPts val="0"/>
              </a:spcAft>
              <a:buClrTx/>
              <a:buFont typeface="+mj-lt"/>
              <a:buAutoNum type="romanLcPeriod"/>
              <a:defRPr sz="800" b="0">
                <a:solidFill>
                  <a:schemeClr val="tx1"/>
                </a:solidFill>
                <a:latin typeface="+mn-lt"/>
              </a:defRPr>
            </a:lvl9pPr>
          </a:lstStyle>
          <a:p>
            <a:pPr lvl="0"/>
            <a:r>
              <a:rPr lang="en-GB" dirty="0"/>
              <a:t>Click to add footnote.</a:t>
            </a:r>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8" name="Date Placeholder">
            <a:extLst>
              <a:ext uri="{FF2B5EF4-FFF2-40B4-BE49-F238E27FC236}">
                <a16:creationId xmlns:a16="http://schemas.microsoft.com/office/drawing/2014/main" id="{D3E202F4-6665-C569-78B8-3FC4DE728134}"/>
              </a:ext>
            </a:extLst>
          </p:cNvPr>
          <p:cNvSpPr>
            <a:spLocks noGrp="1"/>
          </p:cNvSpPr>
          <p:nvPr>
            <p:ph type="dt" sz="half" idx="17"/>
          </p:nvPr>
        </p:nvSpPr>
        <p:spPr/>
        <p:txBody>
          <a:bodyPr/>
          <a:lstStyle/>
          <a:p>
            <a:endParaRPr lang="en-US" dirty="0"/>
          </a:p>
        </p:txBody>
      </p:sp>
    </p:spTree>
    <p:extLst>
      <p:ext uri="{BB962C8B-B14F-4D97-AF65-F5344CB8AC3E}">
        <p14:creationId xmlns:p14="http://schemas.microsoft.com/office/powerpoint/2010/main" val="1015414739"/>
      </p:ext>
    </p:extLst>
  </p:cSld>
  <p:clrMapOvr>
    <a:masterClrMapping/>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 1+2 Vertical">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p:txBody>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5411788"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6" name="Content Placeholder 1">
            <a:extLst>
              <a:ext uri="{FF2B5EF4-FFF2-40B4-BE49-F238E27FC236}">
                <a16:creationId xmlns:a16="http://schemas.microsoft.com/office/drawing/2014/main" id="{3E6566DC-98F1-427C-EE29-E10A151E8CE6}"/>
              </a:ext>
            </a:extLst>
          </p:cNvPr>
          <p:cNvSpPr>
            <a:spLocks noGrp="1"/>
          </p:cNvSpPr>
          <p:nvPr>
            <p:ph sz="quarter" idx="13"/>
          </p:nvPr>
        </p:nvSpPr>
        <p:spPr>
          <a:xfrm>
            <a:off x="539750" y="1949451"/>
            <a:ext cx="5411788"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2">
            <a:extLst>
              <a:ext uri="{FF2B5EF4-FFF2-40B4-BE49-F238E27FC236}">
                <a16:creationId xmlns:a16="http://schemas.microsoft.com/office/drawing/2014/main" id="{211B65AE-666C-5B41-E85D-1EC509757699}"/>
              </a:ext>
            </a:extLst>
          </p:cNvPr>
          <p:cNvSpPr>
            <a:spLocks noGrp="1"/>
          </p:cNvSpPr>
          <p:nvPr>
            <p:ph type="body" idx="15" hasCustomPrompt="1"/>
          </p:nvPr>
        </p:nvSpPr>
        <p:spPr>
          <a:xfrm>
            <a:off x="6238877" y="1374373"/>
            <a:ext cx="5411788"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2" name="Content Placeholder 2">
            <a:extLst>
              <a:ext uri="{FF2B5EF4-FFF2-40B4-BE49-F238E27FC236}">
                <a16:creationId xmlns:a16="http://schemas.microsoft.com/office/drawing/2014/main" id="{C0400EFE-C635-1DAA-C964-F8A5503A94F9}"/>
              </a:ext>
            </a:extLst>
          </p:cNvPr>
          <p:cNvSpPr>
            <a:spLocks noGrp="1"/>
          </p:cNvSpPr>
          <p:nvPr>
            <p:ph sz="quarter" idx="14"/>
          </p:nvPr>
        </p:nvSpPr>
        <p:spPr>
          <a:xfrm>
            <a:off x="6238877" y="1949451"/>
            <a:ext cx="5411788" cy="1770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3">
            <a:extLst>
              <a:ext uri="{FF2B5EF4-FFF2-40B4-BE49-F238E27FC236}">
                <a16:creationId xmlns:a16="http://schemas.microsoft.com/office/drawing/2014/main" id="{77DB7F38-EF6C-EF9F-D264-32D832F64D25}"/>
              </a:ext>
            </a:extLst>
          </p:cNvPr>
          <p:cNvSpPr>
            <a:spLocks noGrp="1"/>
          </p:cNvSpPr>
          <p:nvPr>
            <p:ph sz="quarter" idx="16"/>
          </p:nvPr>
        </p:nvSpPr>
        <p:spPr>
          <a:xfrm>
            <a:off x="6238877" y="4006257"/>
            <a:ext cx="5411788" cy="1770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dirty="0"/>
              <a:t>To Insert document name go to Insert &gt; Header &amp; Footer</a:t>
            </a:r>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5" name="Date Placeholder">
            <a:extLst>
              <a:ext uri="{FF2B5EF4-FFF2-40B4-BE49-F238E27FC236}">
                <a16:creationId xmlns:a16="http://schemas.microsoft.com/office/drawing/2014/main" id="{532C1DAE-7CB6-BEF1-E04F-126517ED9586}"/>
              </a:ext>
            </a:extLst>
          </p:cNvPr>
          <p:cNvSpPr>
            <a:spLocks noGrp="1"/>
          </p:cNvSpPr>
          <p:nvPr>
            <p:ph type="dt" sz="half" idx="17"/>
          </p:nvPr>
        </p:nvSpPr>
        <p:spPr/>
        <p:txBody>
          <a:bodyPr/>
          <a:lstStyle/>
          <a:p>
            <a:endParaRPr lang="en-US" dirty="0"/>
          </a:p>
        </p:txBody>
      </p:sp>
    </p:spTree>
    <p:extLst>
      <p:ext uri="{BB962C8B-B14F-4D97-AF65-F5344CB8AC3E}">
        <p14:creationId xmlns:p14="http://schemas.microsoft.com/office/powerpoint/2010/main" val="769694019"/>
      </p:ext>
    </p:extLst>
  </p:cSld>
  <p:clrMapOvr>
    <a:masterClrMapping/>
  </p:clrMapOvr>
  <p:extLst>
    <p:ext uri="{DCECCB84-F9BA-43D5-87BE-67443E8EF086}">
      <p15:sldGuideLst xmlns:p15="http://schemas.microsoft.com/office/powerpoint/2012/main">
        <p15:guide id="1" orient="horz" pos="2342">
          <p15:clr>
            <a:srgbClr val="FBAE40"/>
          </p15:clr>
        </p15:guide>
        <p15:guide id="2" orient="horz" pos="252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 2+1 Vertical">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p:txBody>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5411788"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6" name="Content Placeholder 1">
            <a:extLst>
              <a:ext uri="{FF2B5EF4-FFF2-40B4-BE49-F238E27FC236}">
                <a16:creationId xmlns:a16="http://schemas.microsoft.com/office/drawing/2014/main" id="{3E6566DC-98F1-427C-EE29-E10A151E8CE6}"/>
              </a:ext>
            </a:extLst>
          </p:cNvPr>
          <p:cNvSpPr>
            <a:spLocks noGrp="1"/>
          </p:cNvSpPr>
          <p:nvPr>
            <p:ph sz="quarter" idx="13"/>
          </p:nvPr>
        </p:nvSpPr>
        <p:spPr>
          <a:xfrm>
            <a:off x="539749" y="1949451"/>
            <a:ext cx="5411788" cy="1770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Content Placeholder 2">
            <a:extLst>
              <a:ext uri="{FF2B5EF4-FFF2-40B4-BE49-F238E27FC236}">
                <a16:creationId xmlns:a16="http://schemas.microsoft.com/office/drawing/2014/main" id="{C0400EFE-C635-1DAA-C964-F8A5503A94F9}"/>
              </a:ext>
            </a:extLst>
          </p:cNvPr>
          <p:cNvSpPr>
            <a:spLocks noGrp="1"/>
          </p:cNvSpPr>
          <p:nvPr>
            <p:ph sz="quarter" idx="14"/>
          </p:nvPr>
        </p:nvSpPr>
        <p:spPr>
          <a:xfrm>
            <a:off x="539749" y="4006257"/>
            <a:ext cx="5411788" cy="1770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Subtitle 2">
            <a:extLst>
              <a:ext uri="{FF2B5EF4-FFF2-40B4-BE49-F238E27FC236}">
                <a16:creationId xmlns:a16="http://schemas.microsoft.com/office/drawing/2014/main" id="{51843FB1-7EDF-98CC-7A99-871458347371}"/>
              </a:ext>
            </a:extLst>
          </p:cNvPr>
          <p:cNvSpPr>
            <a:spLocks noGrp="1"/>
          </p:cNvSpPr>
          <p:nvPr>
            <p:ph type="body" idx="17" hasCustomPrompt="1"/>
          </p:nvPr>
        </p:nvSpPr>
        <p:spPr>
          <a:xfrm>
            <a:off x="6238877" y="1374373"/>
            <a:ext cx="5411788"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8" name="Content Placeholder 3">
            <a:extLst>
              <a:ext uri="{FF2B5EF4-FFF2-40B4-BE49-F238E27FC236}">
                <a16:creationId xmlns:a16="http://schemas.microsoft.com/office/drawing/2014/main" id="{77DB7F38-EF6C-EF9F-D264-32D832F64D25}"/>
              </a:ext>
            </a:extLst>
          </p:cNvPr>
          <p:cNvSpPr>
            <a:spLocks noGrp="1"/>
          </p:cNvSpPr>
          <p:nvPr>
            <p:ph sz="quarter" idx="16"/>
          </p:nvPr>
        </p:nvSpPr>
        <p:spPr>
          <a:xfrm>
            <a:off x="6238877" y="1949451"/>
            <a:ext cx="5411788"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dirty="0"/>
              <a:t>To Insert document name go to Insert &gt; Header &amp; Footer</a:t>
            </a:r>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4" name="Date Placeholder">
            <a:extLst>
              <a:ext uri="{FF2B5EF4-FFF2-40B4-BE49-F238E27FC236}">
                <a16:creationId xmlns:a16="http://schemas.microsoft.com/office/drawing/2014/main" id="{332170D0-9452-00B0-A1FF-8E972144A75A}"/>
              </a:ext>
            </a:extLst>
          </p:cNvPr>
          <p:cNvSpPr>
            <a:spLocks noGrp="1"/>
          </p:cNvSpPr>
          <p:nvPr>
            <p:ph type="dt" sz="half" idx="18"/>
          </p:nvPr>
        </p:nvSpPr>
        <p:spPr/>
        <p:txBody>
          <a:bodyPr/>
          <a:lstStyle/>
          <a:p>
            <a:endParaRPr lang="en-US" dirty="0"/>
          </a:p>
        </p:txBody>
      </p:sp>
    </p:spTree>
    <p:extLst>
      <p:ext uri="{BB962C8B-B14F-4D97-AF65-F5344CB8AC3E}">
        <p14:creationId xmlns:p14="http://schemas.microsoft.com/office/powerpoint/2010/main" val="3730164060"/>
      </p:ext>
    </p:extLst>
  </p:cSld>
  <p:clrMapOvr>
    <a:masterClrMapping/>
  </p:clrMapOvr>
  <p:extLst>
    <p:ext uri="{DCECCB84-F9BA-43D5-87BE-67443E8EF086}">
      <p15:sldGuideLst xmlns:p15="http://schemas.microsoft.com/office/powerpoint/2012/main">
        <p15:guide id="1" orient="horz" pos="2342">
          <p15:clr>
            <a:srgbClr val="FBAE40"/>
          </p15:clr>
        </p15:guide>
        <p15:guide id="2" orient="horz" pos="252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2+2">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p:txBody>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5411788"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6" name="Content Placeholder 1">
            <a:extLst>
              <a:ext uri="{FF2B5EF4-FFF2-40B4-BE49-F238E27FC236}">
                <a16:creationId xmlns:a16="http://schemas.microsoft.com/office/drawing/2014/main" id="{3E6566DC-98F1-427C-EE29-E10A151E8CE6}"/>
              </a:ext>
            </a:extLst>
          </p:cNvPr>
          <p:cNvSpPr>
            <a:spLocks noGrp="1"/>
          </p:cNvSpPr>
          <p:nvPr>
            <p:ph sz="quarter" idx="13"/>
          </p:nvPr>
        </p:nvSpPr>
        <p:spPr>
          <a:xfrm>
            <a:off x="539749" y="1949451"/>
            <a:ext cx="5411788" cy="1770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Content Placeholder 2">
            <a:extLst>
              <a:ext uri="{FF2B5EF4-FFF2-40B4-BE49-F238E27FC236}">
                <a16:creationId xmlns:a16="http://schemas.microsoft.com/office/drawing/2014/main" id="{C0400EFE-C635-1DAA-C964-F8A5503A94F9}"/>
              </a:ext>
            </a:extLst>
          </p:cNvPr>
          <p:cNvSpPr>
            <a:spLocks noGrp="1"/>
          </p:cNvSpPr>
          <p:nvPr>
            <p:ph sz="quarter" idx="14"/>
          </p:nvPr>
        </p:nvSpPr>
        <p:spPr>
          <a:xfrm>
            <a:off x="539749" y="4006257"/>
            <a:ext cx="5411788" cy="1770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Subtitle 2">
            <a:extLst>
              <a:ext uri="{FF2B5EF4-FFF2-40B4-BE49-F238E27FC236}">
                <a16:creationId xmlns:a16="http://schemas.microsoft.com/office/drawing/2014/main" id="{51843FB1-7EDF-98CC-7A99-871458347371}"/>
              </a:ext>
            </a:extLst>
          </p:cNvPr>
          <p:cNvSpPr>
            <a:spLocks noGrp="1"/>
          </p:cNvSpPr>
          <p:nvPr>
            <p:ph type="body" idx="17" hasCustomPrompt="1"/>
          </p:nvPr>
        </p:nvSpPr>
        <p:spPr>
          <a:xfrm>
            <a:off x="6238877" y="1374373"/>
            <a:ext cx="5411788"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8" name="Content Placeholder 3">
            <a:extLst>
              <a:ext uri="{FF2B5EF4-FFF2-40B4-BE49-F238E27FC236}">
                <a16:creationId xmlns:a16="http://schemas.microsoft.com/office/drawing/2014/main" id="{77DB7F38-EF6C-EF9F-D264-32D832F64D25}"/>
              </a:ext>
            </a:extLst>
          </p:cNvPr>
          <p:cNvSpPr>
            <a:spLocks noGrp="1"/>
          </p:cNvSpPr>
          <p:nvPr>
            <p:ph sz="quarter" idx="16"/>
          </p:nvPr>
        </p:nvSpPr>
        <p:spPr>
          <a:xfrm>
            <a:off x="6238877" y="1949451"/>
            <a:ext cx="5411788" cy="1770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ontent Placeholder 4">
            <a:extLst>
              <a:ext uri="{FF2B5EF4-FFF2-40B4-BE49-F238E27FC236}">
                <a16:creationId xmlns:a16="http://schemas.microsoft.com/office/drawing/2014/main" id="{FAE93AD2-1584-961D-A7DD-F60793922FBD}"/>
              </a:ext>
            </a:extLst>
          </p:cNvPr>
          <p:cNvSpPr>
            <a:spLocks noGrp="1"/>
          </p:cNvSpPr>
          <p:nvPr>
            <p:ph sz="quarter" idx="18"/>
          </p:nvPr>
        </p:nvSpPr>
        <p:spPr>
          <a:xfrm>
            <a:off x="6238877" y="4006257"/>
            <a:ext cx="5411788" cy="1770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dirty="0"/>
              <a:t>To Insert document name go to Insert &gt; Header &amp; Footer</a:t>
            </a:r>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4" name="Date Placeholder">
            <a:extLst>
              <a:ext uri="{FF2B5EF4-FFF2-40B4-BE49-F238E27FC236}">
                <a16:creationId xmlns:a16="http://schemas.microsoft.com/office/drawing/2014/main" id="{D864961C-8460-E867-1EF4-94F5C058FA71}"/>
              </a:ext>
            </a:extLst>
          </p:cNvPr>
          <p:cNvSpPr>
            <a:spLocks noGrp="1"/>
          </p:cNvSpPr>
          <p:nvPr>
            <p:ph type="dt" sz="half" idx="19"/>
          </p:nvPr>
        </p:nvSpPr>
        <p:spPr/>
        <p:txBody>
          <a:bodyPr/>
          <a:lstStyle/>
          <a:p>
            <a:endParaRPr lang="en-US" dirty="0"/>
          </a:p>
        </p:txBody>
      </p:sp>
    </p:spTree>
    <p:extLst>
      <p:ext uri="{BB962C8B-B14F-4D97-AF65-F5344CB8AC3E}">
        <p14:creationId xmlns:p14="http://schemas.microsoft.com/office/powerpoint/2010/main" val="1666341144"/>
      </p:ext>
    </p:extLst>
  </p:cSld>
  <p:clrMapOvr>
    <a:masterClrMapping/>
  </p:clrMapOvr>
  <p:extLst>
    <p:ext uri="{DCECCB84-F9BA-43D5-87BE-67443E8EF086}">
      <p15:sldGuideLst xmlns:p15="http://schemas.microsoft.com/office/powerpoint/2012/main">
        <p15:guide id="1" orient="horz" pos="2342">
          <p15:clr>
            <a:srgbClr val="FBAE40"/>
          </p15:clr>
        </p15:guide>
        <p15:guide id="2" orient="horz" pos="252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11110912" cy="553997"/>
          </a:xfrm>
        </p:spPr>
        <p:txBody>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3511550"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6" name="Content Placeholder 1">
            <a:extLst>
              <a:ext uri="{FF2B5EF4-FFF2-40B4-BE49-F238E27FC236}">
                <a16:creationId xmlns:a16="http://schemas.microsoft.com/office/drawing/2014/main" id="{3E6566DC-98F1-427C-EE29-E10A151E8CE6}"/>
              </a:ext>
            </a:extLst>
          </p:cNvPr>
          <p:cNvSpPr>
            <a:spLocks noGrp="1"/>
          </p:cNvSpPr>
          <p:nvPr>
            <p:ph sz="quarter" idx="13"/>
          </p:nvPr>
        </p:nvSpPr>
        <p:spPr>
          <a:xfrm>
            <a:off x="539750" y="1949451"/>
            <a:ext cx="3511550"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2">
            <a:extLst>
              <a:ext uri="{FF2B5EF4-FFF2-40B4-BE49-F238E27FC236}">
                <a16:creationId xmlns:a16="http://schemas.microsoft.com/office/drawing/2014/main" id="{211B65AE-666C-5B41-E85D-1EC509757699}"/>
              </a:ext>
            </a:extLst>
          </p:cNvPr>
          <p:cNvSpPr>
            <a:spLocks noGrp="1"/>
          </p:cNvSpPr>
          <p:nvPr>
            <p:ph type="body" idx="15" hasCustomPrompt="1"/>
          </p:nvPr>
        </p:nvSpPr>
        <p:spPr>
          <a:xfrm>
            <a:off x="4339432" y="1374373"/>
            <a:ext cx="3511550"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2" name="Content Placeholder 2">
            <a:extLst>
              <a:ext uri="{FF2B5EF4-FFF2-40B4-BE49-F238E27FC236}">
                <a16:creationId xmlns:a16="http://schemas.microsoft.com/office/drawing/2014/main" id="{C0400EFE-C635-1DAA-C964-F8A5503A94F9}"/>
              </a:ext>
            </a:extLst>
          </p:cNvPr>
          <p:cNvSpPr>
            <a:spLocks noGrp="1"/>
          </p:cNvSpPr>
          <p:nvPr>
            <p:ph sz="quarter" idx="14"/>
          </p:nvPr>
        </p:nvSpPr>
        <p:spPr>
          <a:xfrm>
            <a:off x="4339431" y="1949451"/>
            <a:ext cx="3511550"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Subtitle 3">
            <a:extLst>
              <a:ext uri="{FF2B5EF4-FFF2-40B4-BE49-F238E27FC236}">
                <a16:creationId xmlns:a16="http://schemas.microsoft.com/office/drawing/2014/main" id="{58C65AF5-BECA-6E29-581B-BF050DED495C}"/>
              </a:ext>
            </a:extLst>
          </p:cNvPr>
          <p:cNvSpPr>
            <a:spLocks noGrp="1"/>
          </p:cNvSpPr>
          <p:nvPr>
            <p:ph type="body" idx="18" hasCustomPrompt="1"/>
          </p:nvPr>
        </p:nvSpPr>
        <p:spPr>
          <a:xfrm>
            <a:off x="8139113" y="1374373"/>
            <a:ext cx="3511550"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8" name="Content Placeholder 3">
            <a:extLst>
              <a:ext uri="{FF2B5EF4-FFF2-40B4-BE49-F238E27FC236}">
                <a16:creationId xmlns:a16="http://schemas.microsoft.com/office/drawing/2014/main" id="{5A7B3DFB-2A8B-4EEB-DD32-D8915D9E99AB}"/>
              </a:ext>
            </a:extLst>
          </p:cNvPr>
          <p:cNvSpPr>
            <a:spLocks noGrp="1"/>
          </p:cNvSpPr>
          <p:nvPr>
            <p:ph sz="quarter" idx="17"/>
          </p:nvPr>
        </p:nvSpPr>
        <p:spPr>
          <a:xfrm>
            <a:off x="8139113" y="1949451"/>
            <a:ext cx="3511550" cy="3834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5" name="Date Placeholder">
            <a:extLst>
              <a:ext uri="{FF2B5EF4-FFF2-40B4-BE49-F238E27FC236}">
                <a16:creationId xmlns:a16="http://schemas.microsoft.com/office/drawing/2014/main" id="{7F1C348C-ABE1-076D-7D55-A24908DA3809}"/>
              </a:ext>
            </a:extLst>
          </p:cNvPr>
          <p:cNvSpPr>
            <a:spLocks noGrp="1"/>
          </p:cNvSpPr>
          <p:nvPr>
            <p:ph type="dt" sz="half" idx="19"/>
          </p:nvPr>
        </p:nvSpPr>
        <p:spPr/>
        <p:txBody>
          <a:bodyPr/>
          <a:lstStyle/>
          <a:p>
            <a:endParaRPr lang="en-US" dirty="0"/>
          </a:p>
        </p:txBody>
      </p:sp>
    </p:spTree>
    <p:extLst>
      <p:ext uri="{BB962C8B-B14F-4D97-AF65-F5344CB8AC3E}">
        <p14:creationId xmlns:p14="http://schemas.microsoft.com/office/powerpoint/2010/main" val="1761493178"/>
      </p:ext>
    </p:extLst>
  </p:cSld>
  <p:clrMapOvr>
    <a:masterClrMapping/>
  </p:clrMapOvr>
  <p:extLst>
    <p:ext uri="{DCECCB84-F9BA-43D5-87BE-67443E8EF086}">
      <p15:sldGuideLst xmlns:p15="http://schemas.microsoft.com/office/powerpoint/2012/main">
        <p15:guide id="1" orient="horz" pos="2342">
          <p15:clr>
            <a:srgbClr val="FBAE40"/>
          </p15:clr>
        </p15:guide>
        <p15:guide id="2" orient="horz" pos="252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 3 Columns &amp; Footnote">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11110912" cy="553997"/>
          </a:xfrm>
        </p:spPr>
        <p:txBody>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3511550"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6" name="Content Placeholder 1">
            <a:extLst>
              <a:ext uri="{FF2B5EF4-FFF2-40B4-BE49-F238E27FC236}">
                <a16:creationId xmlns:a16="http://schemas.microsoft.com/office/drawing/2014/main" id="{3E6566DC-98F1-427C-EE29-E10A151E8CE6}"/>
              </a:ext>
            </a:extLst>
          </p:cNvPr>
          <p:cNvSpPr>
            <a:spLocks noGrp="1"/>
          </p:cNvSpPr>
          <p:nvPr>
            <p:ph sz="quarter" idx="13"/>
          </p:nvPr>
        </p:nvSpPr>
        <p:spPr>
          <a:xfrm>
            <a:off x="539750" y="1949451"/>
            <a:ext cx="3511550"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2">
            <a:extLst>
              <a:ext uri="{FF2B5EF4-FFF2-40B4-BE49-F238E27FC236}">
                <a16:creationId xmlns:a16="http://schemas.microsoft.com/office/drawing/2014/main" id="{211B65AE-666C-5B41-E85D-1EC509757699}"/>
              </a:ext>
            </a:extLst>
          </p:cNvPr>
          <p:cNvSpPr>
            <a:spLocks noGrp="1"/>
          </p:cNvSpPr>
          <p:nvPr>
            <p:ph type="body" idx="15" hasCustomPrompt="1"/>
          </p:nvPr>
        </p:nvSpPr>
        <p:spPr>
          <a:xfrm>
            <a:off x="4339432" y="1374373"/>
            <a:ext cx="3511550"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2" name="Content Placeholder 2">
            <a:extLst>
              <a:ext uri="{FF2B5EF4-FFF2-40B4-BE49-F238E27FC236}">
                <a16:creationId xmlns:a16="http://schemas.microsoft.com/office/drawing/2014/main" id="{C0400EFE-C635-1DAA-C964-F8A5503A94F9}"/>
              </a:ext>
            </a:extLst>
          </p:cNvPr>
          <p:cNvSpPr>
            <a:spLocks noGrp="1"/>
          </p:cNvSpPr>
          <p:nvPr>
            <p:ph sz="quarter" idx="14"/>
          </p:nvPr>
        </p:nvSpPr>
        <p:spPr>
          <a:xfrm>
            <a:off x="4339431" y="1949451"/>
            <a:ext cx="3511550"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Subtitle 3">
            <a:extLst>
              <a:ext uri="{FF2B5EF4-FFF2-40B4-BE49-F238E27FC236}">
                <a16:creationId xmlns:a16="http://schemas.microsoft.com/office/drawing/2014/main" id="{58C65AF5-BECA-6E29-581B-BF050DED495C}"/>
              </a:ext>
            </a:extLst>
          </p:cNvPr>
          <p:cNvSpPr>
            <a:spLocks noGrp="1"/>
          </p:cNvSpPr>
          <p:nvPr>
            <p:ph type="body" idx="18" hasCustomPrompt="1"/>
          </p:nvPr>
        </p:nvSpPr>
        <p:spPr>
          <a:xfrm>
            <a:off x="8139113" y="1374373"/>
            <a:ext cx="3511550"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8" name="Content Placeholder 3">
            <a:extLst>
              <a:ext uri="{FF2B5EF4-FFF2-40B4-BE49-F238E27FC236}">
                <a16:creationId xmlns:a16="http://schemas.microsoft.com/office/drawing/2014/main" id="{5A7B3DFB-2A8B-4EEB-DD32-D8915D9E99AB}"/>
              </a:ext>
            </a:extLst>
          </p:cNvPr>
          <p:cNvSpPr>
            <a:spLocks noGrp="1"/>
          </p:cNvSpPr>
          <p:nvPr>
            <p:ph sz="quarter" idx="17"/>
          </p:nvPr>
        </p:nvSpPr>
        <p:spPr>
          <a:xfrm>
            <a:off x="8139113" y="1949451"/>
            <a:ext cx="3511550"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Footnotes">
            <a:extLst>
              <a:ext uri="{FF2B5EF4-FFF2-40B4-BE49-F238E27FC236}">
                <a16:creationId xmlns:a16="http://schemas.microsoft.com/office/drawing/2014/main" id="{A236DA81-9407-F577-9DC1-0D34B7C10D77}"/>
              </a:ext>
            </a:extLst>
          </p:cNvPr>
          <p:cNvSpPr>
            <a:spLocks noGrp="1"/>
          </p:cNvSpPr>
          <p:nvPr>
            <p:ph type="body" sz="quarter" idx="16" hasCustomPrompt="1"/>
          </p:nvPr>
        </p:nvSpPr>
        <p:spPr>
          <a:xfrm>
            <a:off x="539750" y="5900738"/>
            <a:ext cx="7312025" cy="230232"/>
          </a:xfrm>
        </p:spPr>
        <p:txBody>
          <a:bodyPr anchor="b" anchorCtr="0"/>
          <a:lstStyle>
            <a:lvl1pPr marL="144000" indent="-144000">
              <a:spcBef>
                <a:spcPts val="0"/>
              </a:spcBef>
              <a:spcAft>
                <a:spcPts val="0"/>
              </a:spcAft>
              <a:buClrTx/>
              <a:buFont typeface="+mj-lt"/>
              <a:buAutoNum type="arabicPeriod"/>
              <a:defRPr sz="800" b="0">
                <a:solidFill>
                  <a:schemeClr val="tx1"/>
                </a:solidFill>
                <a:latin typeface="+mn-lt"/>
              </a:defRPr>
            </a:lvl1pPr>
            <a:lvl2pPr marL="144000" indent="-144000">
              <a:spcBef>
                <a:spcPts val="0"/>
              </a:spcBef>
              <a:spcAft>
                <a:spcPts val="0"/>
              </a:spcAft>
              <a:buClrTx/>
              <a:buFont typeface="+mj-lt"/>
              <a:buAutoNum type="alphaLcPeriod"/>
              <a:defRPr sz="800" b="0">
                <a:solidFill>
                  <a:schemeClr val="tx1"/>
                </a:solidFill>
                <a:latin typeface="+mn-lt"/>
              </a:defRPr>
            </a:lvl2pPr>
            <a:lvl3pPr marL="144000" indent="-144000">
              <a:spcBef>
                <a:spcPts val="0"/>
              </a:spcBef>
              <a:spcAft>
                <a:spcPts val="0"/>
              </a:spcAft>
              <a:buClrTx/>
              <a:buFont typeface="+mj-lt"/>
              <a:buAutoNum type="romanLcPeriod"/>
              <a:defRPr sz="800" b="0">
                <a:solidFill>
                  <a:schemeClr val="tx1"/>
                </a:solidFill>
                <a:latin typeface="+mn-lt"/>
              </a:defRPr>
            </a:lvl3pPr>
            <a:lvl4pPr marL="144000" indent="-144000">
              <a:spcBef>
                <a:spcPts val="0"/>
              </a:spcBef>
              <a:spcAft>
                <a:spcPts val="0"/>
              </a:spcAft>
              <a:buClrTx/>
              <a:buFont typeface="+mj-lt"/>
              <a:buAutoNum type="arabicPeriod"/>
              <a:defRPr sz="800" b="0">
                <a:solidFill>
                  <a:schemeClr val="tx1"/>
                </a:solidFill>
                <a:latin typeface="+mn-lt"/>
              </a:defRPr>
            </a:lvl4pPr>
            <a:lvl5pPr marL="144000" indent="-144000">
              <a:spcBef>
                <a:spcPts val="0"/>
              </a:spcBef>
              <a:spcAft>
                <a:spcPts val="0"/>
              </a:spcAft>
              <a:buClrTx/>
              <a:buFont typeface="+mj-lt"/>
              <a:buAutoNum type="alphaLcPeriod"/>
              <a:defRPr sz="800" b="0">
                <a:solidFill>
                  <a:schemeClr val="tx1"/>
                </a:solidFill>
                <a:latin typeface="+mn-lt"/>
              </a:defRPr>
            </a:lvl5pPr>
            <a:lvl6pPr marL="144000" indent="-144000">
              <a:spcBef>
                <a:spcPts val="0"/>
              </a:spcBef>
              <a:spcAft>
                <a:spcPts val="0"/>
              </a:spcAft>
              <a:buClrTx/>
              <a:buFont typeface="+mj-lt"/>
              <a:buAutoNum type="romanLcPeriod"/>
              <a:defRPr sz="800" b="0">
                <a:solidFill>
                  <a:schemeClr val="tx1"/>
                </a:solidFill>
                <a:latin typeface="+mn-lt"/>
              </a:defRPr>
            </a:lvl6pPr>
            <a:lvl7pPr marL="144000" indent="-144000">
              <a:spcBef>
                <a:spcPts val="0"/>
              </a:spcBef>
              <a:spcAft>
                <a:spcPts val="0"/>
              </a:spcAft>
              <a:buClrTx/>
              <a:buFont typeface="+mj-lt"/>
              <a:buAutoNum type="arabicPeriod"/>
              <a:defRPr sz="800" b="0">
                <a:solidFill>
                  <a:schemeClr val="tx1"/>
                </a:solidFill>
                <a:latin typeface="+mn-lt"/>
              </a:defRPr>
            </a:lvl7pPr>
            <a:lvl8pPr marL="144000" indent="-144000">
              <a:spcBef>
                <a:spcPts val="0"/>
              </a:spcBef>
              <a:spcAft>
                <a:spcPts val="0"/>
              </a:spcAft>
              <a:buClrTx/>
              <a:buFont typeface="+mj-lt"/>
              <a:buAutoNum type="alphaLcPeriod"/>
              <a:defRPr sz="800" b="0">
                <a:solidFill>
                  <a:schemeClr val="tx1"/>
                </a:solidFill>
                <a:latin typeface="+mn-lt"/>
              </a:defRPr>
            </a:lvl8pPr>
            <a:lvl9pPr marL="144000" indent="-144000">
              <a:spcBef>
                <a:spcPts val="0"/>
              </a:spcBef>
              <a:spcAft>
                <a:spcPts val="0"/>
              </a:spcAft>
              <a:buClrTx/>
              <a:buFont typeface="+mj-lt"/>
              <a:buAutoNum type="romanLcPeriod"/>
              <a:defRPr sz="800" b="0">
                <a:solidFill>
                  <a:schemeClr val="tx1"/>
                </a:solidFill>
                <a:latin typeface="+mn-lt"/>
              </a:defRPr>
            </a:lvl9pPr>
          </a:lstStyle>
          <a:p>
            <a:pPr lvl="0"/>
            <a:r>
              <a:rPr lang="en-GB" dirty="0"/>
              <a:t>Click to add footnote.</a:t>
            </a:r>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12" name="Date Placeholder">
            <a:extLst>
              <a:ext uri="{FF2B5EF4-FFF2-40B4-BE49-F238E27FC236}">
                <a16:creationId xmlns:a16="http://schemas.microsoft.com/office/drawing/2014/main" id="{4A8E89BD-EA74-6084-EB59-3119F7157C2A}"/>
              </a:ext>
            </a:extLst>
          </p:cNvPr>
          <p:cNvSpPr>
            <a:spLocks noGrp="1"/>
          </p:cNvSpPr>
          <p:nvPr>
            <p:ph type="dt" sz="half" idx="19"/>
          </p:nvPr>
        </p:nvSpPr>
        <p:spPr/>
        <p:txBody>
          <a:bodyPr/>
          <a:lstStyle/>
          <a:p>
            <a:endParaRPr lang="en-US" dirty="0"/>
          </a:p>
        </p:txBody>
      </p:sp>
    </p:spTree>
    <p:extLst>
      <p:ext uri="{BB962C8B-B14F-4D97-AF65-F5344CB8AC3E}">
        <p14:creationId xmlns:p14="http://schemas.microsoft.com/office/powerpoint/2010/main" val="2859475798"/>
      </p:ext>
    </p:extLst>
  </p:cSld>
  <p:clrMapOvr>
    <a:masterClrMapping/>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 2 Columns Asymmetric Right">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11110912" cy="553997"/>
          </a:xfrm>
        </p:spPr>
        <p:txBody>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3511550"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6" name="Content Placeholder 1">
            <a:extLst>
              <a:ext uri="{FF2B5EF4-FFF2-40B4-BE49-F238E27FC236}">
                <a16:creationId xmlns:a16="http://schemas.microsoft.com/office/drawing/2014/main" id="{3E6566DC-98F1-427C-EE29-E10A151E8CE6}"/>
              </a:ext>
            </a:extLst>
          </p:cNvPr>
          <p:cNvSpPr>
            <a:spLocks noGrp="1"/>
          </p:cNvSpPr>
          <p:nvPr>
            <p:ph sz="quarter" idx="13"/>
          </p:nvPr>
        </p:nvSpPr>
        <p:spPr>
          <a:xfrm>
            <a:off x="539750" y="1949451"/>
            <a:ext cx="3511550"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2">
            <a:extLst>
              <a:ext uri="{FF2B5EF4-FFF2-40B4-BE49-F238E27FC236}">
                <a16:creationId xmlns:a16="http://schemas.microsoft.com/office/drawing/2014/main" id="{211B65AE-666C-5B41-E85D-1EC509757699}"/>
              </a:ext>
            </a:extLst>
          </p:cNvPr>
          <p:cNvSpPr>
            <a:spLocks noGrp="1"/>
          </p:cNvSpPr>
          <p:nvPr>
            <p:ph type="body" idx="15" hasCustomPrompt="1"/>
          </p:nvPr>
        </p:nvSpPr>
        <p:spPr>
          <a:xfrm>
            <a:off x="4339431" y="1374373"/>
            <a:ext cx="7311232"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2" name="Content Placeholder 2">
            <a:extLst>
              <a:ext uri="{FF2B5EF4-FFF2-40B4-BE49-F238E27FC236}">
                <a16:creationId xmlns:a16="http://schemas.microsoft.com/office/drawing/2014/main" id="{C0400EFE-C635-1DAA-C964-F8A5503A94F9}"/>
              </a:ext>
            </a:extLst>
          </p:cNvPr>
          <p:cNvSpPr>
            <a:spLocks noGrp="1"/>
          </p:cNvSpPr>
          <p:nvPr>
            <p:ph sz="quarter" idx="14"/>
          </p:nvPr>
        </p:nvSpPr>
        <p:spPr>
          <a:xfrm>
            <a:off x="4339431" y="1949451"/>
            <a:ext cx="7311232"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5" name="Date Placeholder">
            <a:extLst>
              <a:ext uri="{FF2B5EF4-FFF2-40B4-BE49-F238E27FC236}">
                <a16:creationId xmlns:a16="http://schemas.microsoft.com/office/drawing/2014/main" id="{835C9FAF-A9B0-E4D3-3736-BDF1AD721BB6}"/>
              </a:ext>
            </a:extLst>
          </p:cNvPr>
          <p:cNvSpPr>
            <a:spLocks noGrp="1"/>
          </p:cNvSpPr>
          <p:nvPr>
            <p:ph type="dt" sz="half" idx="16"/>
          </p:nvPr>
        </p:nvSpPr>
        <p:spPr/>
        <p:txBody>
          <a:bodyPr/>
          <a:lstStyle/>
          <a:p>
            <a:endParaRPr lang="en-US" dirty="0"/>
          </a:p>
        </p:txBody>
      </p:sp>
    </p:spTree>
    <p:extLst>
      <p:ext uri="{BB962C8B-B14F-4D97-AF65-F5344CB8AC3E}">
        <p14:creationId xmlns:p14="http://schemas.microsoft.com/office/powerpoint/2010/main" val="3203161384"/>
      </p:ext>
    </p:extLst>
  </p:cSld>
  <p:clrMapOvr>
    <a:masterClrMapping/>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1+2 Vertical Asymmetric">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11110912" cy="553997"/>
          </a:xfrm>
        </p:spPr>
        <p:txBody>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3511550"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6" name="Content Placeholder 1">
            <a:extLst>
              <a:ext uri="{FF2B5EF4-FFF2-40B4-BE49-F238E27FC236}">
                <a16:creationId xmlns:a16="http://schemas.microsoft.com/office/drawing/2014/main" id="{3E6566DC-98F1-427C-EE29-E10A151E8CE6}"/>
              </a:ext>
            </a:extLst>
          </p:cNvPr>
          <p:cNvSpPr>
            <a:spLocks noGrp="1"/>
          </p:cNvSpPr>
          <p:nvPr>
            <p:ph sz="quarter" idx="13"/>
          </p:nvPr>
        </p:nvSpPr>
        <p:spPr>
          <a:xfrm>
            <a:off x="539750" y="1949451"/>
            <a:ext cx="3511550"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2">
            <a:extLst>
              <a:ext uri="{FF2B5EF4-FFF2-40B4-BE49-F238E27FC236}">
                <a16:creationId xmlns:a16="http://schemas.microsoft.com/office/drawing/2014/main" id="{211B65AE-666C-5B41-E85D-1EC509757699}"/>
              </a:ext>
            </a:extLst>
          </p:cNvPr>
          <p:cNvSpPr>
            <a:spLocks noGrp="1"/>
          </p:cNvSpPr>
          <p:nvPr>
            <p:ph type="body" idx="15" hasCustomPrompt="1"/>
          </p:nvPr>
        </p:nvSpPr>
        <p:spPr>
          <a:xfrm>
            <a:off x="4339431" y="1374373"/>
            <a:ext cx="7311232"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2" name="Content Placeholder 2">
            <a:extLst>
              <a:ext uri="{FF2B5EF4-FFF2-40B4-BE49-F238E27FC236}">
                <a16:creationId xmlns:a16="http://schemas.microsoft.com/office/drawing/2014/main" id="{C0400EFE-C635-1DAA-C964-F8A5503A94F9}"/>
              </a:ext>
            </a:extLst>
          </p:cNvPr>
          <p:cNvSpPr>
            <a:spLocks noGrp="1"/>
          </p:cNvSpPr>
          <p:nvPr>
            <p:ph sz="quarter" idx="14"/>
          </p:nvPr>
        </p:nvSpPr>
        <p:spPr>
          <a:xfrm>
            <a:off x="4339431" y="1949452"/>
            <a:ext cx="7311232" cy="1770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3">
            <a:extLst>
              <a:ext uri="{FF2B5EF4-FFF2-40B4-BE49-F238E27FC236}">
                <a16:creationId xmlns:a16="http://schemas.microsoft.com/office/drawing/2014/main" id="{5A7B3DFB-2A8B-4EEB-DD32-D8915D9E99AB}"/>
              </a:ext>
            </a:extLst>
          </p:cNvPr>
          <p:cNvSpPr>
            <a:spLocks noGrp="1"/>
          </p:cNvSpPr>
          <p:nvPr>
            <p:ph sz="quarter" idx="17"/>
          </p:nvPr>
        </p:nvSpPr>
        <p:spPr>
          <a:xfrm>
            <a:off x="4339431" y="4006257"/>
            <a:ext cx="7311232" cy="1770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5" name="Date Placeholder">
            <a:extLst>
              <a:ext uri="{FF2B5EF4-FFF2-40B4-BE49-F238E27FC236}">
                <a16:creationId xmlns:a16="http://schemas.microsoft.com/office/drawing/2014/main" id="{3103F332-AC49-98E1-1E8C-5306D1E2F0A3}"/>
              </a:ext>
            </a:extLst>
          </p:cNvPr>
          <p:cNvSpPr>
            <a:spLocks noGrp="1"/>
          </p:cNvSpPr>
          <p:nvPr>
            <p:ph type="dt" sz="half" idx="18"/>
          </p:nvPr>
        </p:nvSpPr>
        <p:spPr/>
        <p:txBody>
          <a:bodyPr/>
          <a:lstStyle/>
          <a:p>
            <a:endParaRPr lang="en-US" dirty="0"/>
          </a:p>
        </p:txBody>
      </p:sp>
    </p:spTree>
    <p:extLst>
      <p:ext uri="{BB962C8B-B14F-4D97-AF65-F5344CB8AC3E}">
        <p14:creationId xmlns:p14="http://schemas.microsoft.com/office/powerpoint/2010/main" val="1317345636"/>
      </p:ext>
    </p:extLst>
  </p:cSld>
  <p:clrMapOvr>
    <a:masterClrMapping/>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2 Columns Asymmetric Left">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11110912" cy="553997"/>
          </a:xfrm>
        </p:spPr>
        <p:txBody>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731123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6" name="Content Placeholder 1">
            <a:extLst>
              <a:ext uri="{FF2B5EF4-FFF2-40B4-BE49-F238E27FC236}">
                <a16:creationId xmlns:a16="http://schemas.microsoft.com/office/drawing/2014/main" id="{3E6566DC-98F1-427C-EE29-E10A151E8CE6}"/>
              </a:ext>
            </a:extLst>
          </p:cNvPr>
          <p:cNvSpPr>
            <a:spLocks noGrp="1"/>
          </p:cNvSpPr>
          <p:nvPr>
            <p:ph sz="quarter" idx="13"/>
          </p:nvPr>
        </p:nvSpPr>
        <p:spPr>
          <a:xfrm>
            <a:off x="539750" y="1949451"/>
            <a:ext cx="7311233"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2">
            <a:extLst>
              <a:ext uri="{FF2B5EF4-FFF2-40B4-BE49-F238E27FC236}">
                <a16:creationId xmlns:a16="http://schemas.microsoft.com/office/drawing/2014/main" id="{211B65AE-666C-5B41-E85D-1EC509757699}"/>
              </a:ext>
            </a:extLst>
          </p:cNvPr>
          <p:cNvSpPr>
            <a:spLocks noGrp="1"/>
          </p:cNvSpPr>
          <p:nvPr>
            <p:ph type="body" idx="15" hasCustomPrompt="1"/>
          </p:nvPr>
        </p:nvSpPr>
        <p:spPr>
          <a:xfrm>
            <a:off x="8139113" y="1374373"/>
            <a:ext cx="3511550"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2" name="Content Placeholder 2">
            <a:extLst>
              <a:ext uri="{FF2B5EF4-FFF2-40B4-BE49-F238E27FC236}">
                <a16:creationId xmlns:a16="http://schemas.microsoft.com/office/drawing/2014/main" id="{C0400EFE-C635-1DAA-C964-F8A5503A94F9}"/>
              </a:ext>
            </a:extLst>
          </p:cNvPr>
          <p:cNvSpPr>
            <a:spLocks noGrp="1"/>
          </p:cNvSpPr>
          <p:nvPr>
            <p:ph sz="quarter" idx="14"/>
          </p:nvPr>
        </p:nvSpPr>
        <p:spPr>
          <a:xfrm>
            <a:off x="8139113" y="1949451"/>
            <a:ext cx="3511550"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5" name="Date Placeholder">
            <a:extLst>
              <a:ext uri="{FF2B5EF4-FFF2-40B4-BE49-F238E27FC236}">
                <a16:creationId xmlns:a16="http://schemas.microsoft.com/office/drawing/2014/main" id="{22479479-6D70-82AD-E051-9EF2E6BD95CC}"/>
              </a:ext>
            </a:extLst>
          </p:cNvPr>
          <p:cNvSpPr>
            <a:spLocks noGrp="1"/>
          </p:cNvSpPr>
          <p:nvPr>
            <p:ph type="dt" sz="half" idx="16"/>
          </p:nvPr>
        </p:nvSpPr>
        <p:spPr/>
        <p:txBody>
          <a:bodyPr/>
          <a:lstStyle/>
          <a:p>
            <a:endParaRPr lang="en-US" dirty="0"/>
          </a:p>
        </p:txBody>
      </p:sp>
    </p:spTree>
    <p:extLst>
      <p:ext uri="{BB962C8B-B14F-4D97-AF65-F5344CB8AC3E}">
        <p14:creationId xmlns:p14="http://schemas.microsoft.com/office/powerpoint/2010/main" val="2705264112"/>
      </p:ext>
    </p:extLst>
  </p:cSld>
  <p:clrMapOvr>
    <a:masterClrMapping/>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Asymmetric 2+1 Vertical ">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11110912" cy="553997"/>
          </a:xfrm>
        </p:spPr>
        <p:txBody>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3511550"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endParaRPr lang="en-GB" dirty="0"/>
          </a:p>
        </p:txBody>
      </p:sp>
      <p:sp>
        <p:nvSpPr>
          <p:cNvPr id="6" name="Content Placeholder 1">
            <a:extLst>
              <a:ext uri="{FF2B5EF4-FFF2-40B4-BE49-F238E27FC236}">
                <a16:creationId xmlns:a16="http://schemas.microsoft.com/office/drawing/2014/main" id="{3E6566DC-98F1-427C-EE29-E10A151E8CE6}"/>
              </a:ext>
            </a:extLst>
          </p:cNvPr>
          <p:cNvSpPr>
            <a:spLocks noGrp="1"/>
          </p:cNvSpPr>
          <p:nvPr>
            <p:ph sz="quarter" idx="13"/>
          </p:nvPr>
        </p:nvSpPr>
        <p:spPr>
          <a:xfrm>
            <a:off x="539750" y="1949452"/>
            <a:ext cx="3511550" cy="1770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Content Placeholder 2">
            <a:extLst>
              <a:ext uri="{FF2B5EF4-FFF2-40B4-BE49-F238E27FC236}">
                <a16:creationId xmlns:a16="http://schemas.microsoft.com/office/drawing/2014/main" id="{C0400EFE-C635-1DAA-C964-F8A5503A94F9}"/>
              </a:ext>
            </a:extLst>
          </p:cNvPr>
          <p:cNvSpPr>
            <a:spLocks noGrp="1"/>
          </p:cNvSpPr>
          <p:nvPr>
            <p:ph sz="quarter" idx="14"/>
          </p:nvPr>
        </p:nvSpPr>
        <p:spPr>
          <a:xfrm>
            <a:off x="539750" y="4006257"/>
            <a:ext cx="3511550" cy="1770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Subtitle 2">
            <a:extLst>
              <a:ext uri="{FF2B5EF4-FFF2-40B4-BE49-F238E27FC236}">
                <a16:creationId xmlns:a16="http://schemas.microsoft.com/office/drawing/2014/main" id="{58C65AF5-BECA-6E29-581B-BF050DED495C}"/>
              </a:ext>
            </a:extLst>
          </p:cNvPr>
          <p:cNvSpPr>
            <a:spLocks noGrp="1"/>
          </p:cNvSpPr>
          <p:nvPr>
            <p:ph type="body" idx="18" hasCustomPrompt="1"/>
          </p:nvPr>
        </p:nvSpPr>
        <p:spPr>
          <a:xfrm>
            <a:off x="4339431" y="1374373"/>
            <a:ext cx="7311232"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8" name="Content Placeholder 3">
            <a:extLst>
              <a:ext uri="{FF2B5EF4-FFF2-40B4-BE49-F238E27FC236}">
                <a16:creationId xmlns:a16="http://schemas.microsoft.com/office/drawing/2014/main" id="{5A7B3DFB-2A8B-4EEB-DD32-D8915D9E99AB}"/>
              </a:ext>
            </a:extLst>
          </p:cNvPr>
          <p:cNvSpPr>
            <a:spLocks noGrp="1"/>
          </p:cNvSpPr>
          <p:nvPr>
            <p:ph sz="quarter" idx="17"/>
          </p:nvPr>
        </p:nvSpPr>
        <p:spPr>
          <a:xfrm>
            <a:off x="4339431" y="1949451"/>
            <a:ext cx="7311232"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4" name="Date Placeholder">
            <a:extLst>
              <a:ext uri="{FF2B5EF4-FFF2-40B4-BE49-F238E27FC236}">
                <a16:creationId xmlns:a16="http://schemas.microsoft.com/office/drawing/2014/main" id="{6EDC21F3-A82E-0793-DBAF-B9D6BDE74BFE}"/>
              </a:ext>
            </a:extLst>
          </p:cNvPr>
          <p:cNvSpPr>
            <a:spLocks noGrp="1"/>
          </p:cNvSpPr>
          <p:nvPr>
            <p:ph type="dt" sz="half" idx="19"/>
          </p:nvPr>
        </p:nvSpPr>
        <p:spPr/>
        <p:txBody>
          <a:bodyPr/>
          <a:lstStyle/>
          <a:p>
            <a:endParaRPr lang="en-US" dirty="0"/>
          </a:p>
        </p:txBody>
      </p:sp>
    </p:spTree>
    <p:extLst>
      <p:ext uri="{BB962C8B-B14F-4D97-AF65-F5344CB8AC3E}">
        <p14:creationId xmlns:p14="http://schemas.microsoft.com/office/powerpoint/2010/main" val="3092713946"/>
      </p:ext>
    </p:extLst>
  </p:cSld>
  <p:clrMapOvr>
    <a:masterClrMapping/>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Title only">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BD0754D8-F68E-9A12-90E8-B524240C90AF}"/>
              </a:ext>
            </a:extLst>
          </p:cNvPr>
          <p:cNvSpPr>
            <a:spLocks noGrp="1"/>
          </p:cNvSpPr>
          <p:nvPr>
            <p:ph type="title"/>
          </p:nvPr>
        </p:nvSpPr>
        <p:spPr/>
        <p:txBody>
          <a:bodyPr/>
          <a:lstStyle/>
          <a:p>
            <a:r>
              <a:rPr lang="en-US"/>
              <a:t>Click to edit Master title style</a:t>
            </a:r>
            <a:endParaRPr lang="en-GB" dirty="0"/>
          </a:p>
        </p:txBody>
      </p:sp>
      <p:sp>
        <p:nvSpPr>
          <p:cNvPr id="7" name="Footer Placeholder">
            <a:extLst>
              <a:ext uri="{FF2B5EF4-FFF2-40B4-BE49-F238E27FC236}">
                <a16:creationId xmlns:a16="http://schemas.microsoft.com/office/drawing/2014/main" id="{66BB9439-3BD5-6086-39A3-D0E7ACB0336D}"/>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8" name="Slide Number Placeholder">
            <a:extLst>
              <a:ext uri="{FF2B5EF4-FFF2-40B4-BE49-F238E27FC236}">
                <a16:creationId xmlns:a16="http://schemas.microsoft.com/office/drawing/2014/main" id="{5DBFFC9A-7970-96AB-7D7F-53E0A4711C01}"/>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AD26F46F-BAA2-61DB-8744-CA4C8D0421BA}"/>
              </a:ext>
            </a:extLst>
          </p:cNvPr>
          <p:cNvSpPr>
            <a:spLocks noGrp="1"/>
          </p:cNvSpPr>
          <p:nvPr>
            <p:ph type="dt" sz="half" idx="13"/>
          </p:nvPr>
        </p:nvSpPr>
        <p:spPr/>
        <p:txBody>
          <a:bodyPr/>
          <a:lstStyle/>
          <a:p>
            <a:endParaRPr lang="en-US" dirty="0"/>
          </a:p>
        </p:txBody>
      </p:sp>
    </p:spTree>
    <p:extLst>
      <p:ext uri="{BB962C8B-B14F-4D97-AF65-F5344CB8AC3E}">
        <p14:creationId xmlns:p14="http://schemas.microsoft.com/office/powerpoint/2010/main" val="1048029278"/>
      </p:ext>
    </p:extLst>
  </p:cSld>
  <p:clrMapOvr>
    <a:masterClrMapping/>
  </p:clrMapOvr>
  <p:extLst>
    <p:ext uri="{DCECCB84-F9BA-43D5-87BE-67443E8EF086}">
      <p15:sldGuideLst xmlns:p15="http://schemas.microsoft.com/office/powerpoint/2012/main">
        <p15:guide id="2" pos="3840">
          <p15:clr>
            <a:srgbClr val="FBAE40"/>
          </p15:clr>
        </p15:guide>
        <p15:guide id="3" orient="horz" pos="2342">
          <p15:clr>
            <a:srgbClr val="FBAE40"/>
          </p15:clr>
        </p15:guide>
        <p15:guide id="4" orient="horz" pos="252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Title &amp; Subtitle">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BD0754D8-F68E-9A12-90E8-B524240C90AF}"/>
              </a:ext>
            </a:extLst>
          </p:cNvPr>
          <p:cNvSpPr>
            <a:spLocks noGrp="1"/>
          </p:cNvSpPr>
          <p:nvPr>
            <p:ph type="title"/>
          </p:nvPr>
        </p:nvSpPr>
        <p:spPr/>
        <p:txBody>
          <a:bodyPr/>
          <a:lstStyle/>
          <a:p>
            <a:r>
              <a:rPr lang="en-US"/>
              <a:t>Click to edit Master title style</a:t>
            </a:r>
            <a:endParaRPr lang="en-GB"/>
          </a:p>
        </p:txBody>
      </p:sp>
      <p:sp>
        <p:nvSpPr>
          <p:cNvPr id="2" name="Subtitle">
            <a:extLst>
              <a:ext uri="{FF2B5EF4-FFF2-40B4-BE49-F238E27FC236}">
                <a16:creationId xmlns:a16="http://schemas.microsoft.com/office/drawing/2014/main" id="{B3B796FD-83F0-6A3C-B40D-30BADF98CA8E}"/>
              </a:ext>
            </a:extLst>
          </p:cNvPr>
          <p:cNvSpPr>
            <a:spLocks noGrp="1"/>
          </p:cNvSpPr>
          <p:nvPr>
            <p:ph type="body" idx="1" hasCustomPrompt="1"/>
          </p:nvPr>
        </p:nvSpPr>
        <p:spPr>
          <a:xfrm>
            <a:off x="539750"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endParaRPr lang="en-GB" dirty="0"/>
          </a:p>
        </p:txBody>
      </p:sp>
      <p:sp>
        <p:nvSpPr>
          <p:cNvPr id="7" name="Footer Placeholder">
            <a:extLst>
              <a:ext uri="{FF2B5EF4-FFF2-40B4-BE49-F238E27FC236}">
                <a16:creationId xmlns:a16="http://schemas.microsoft.com/office/drawing/2014/main" id="{66BB9439-3BD5-6086-39A3-D0E7ACB0336D}"/>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8" name="Slide Number Placeholder">
            <a:extLst>
              <a:ext uri="{FF2B5EF4-FFF2-40B4-BE49-F238E27FC236}">
                <a16:creationId xmlns:a16="http://schemas.microsoft.com/office/drawing/2014/main" id="{5DBFFC9A-7970-96AB-7D7F-53E0A4711C01}"/>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3" name="Date Placeholder">
            <a:extLst>
              <a:ext uri="{FF2B5EF4-FFF2-40B4-BE49-F238E27FC236}">
                <a16:creationId xmlns:a16="http://schemas.microsoft.com/office/drawing/2014/main" id="{782DF1CA-9441-70DA-685F-6211449B3556}"/>
              </a:ext>
            </a:extLst>
          </p:cNvPr>
          <p:cNvSpPr>
            <a:spLocks noGrp="1"/>
          </p:cNvSpPr>
          <p:nvPr>
            <p:ph type="dt" sz="half" idx="13"/>
          </p:nvPr>
        </p:nvSpPr>
        <p:spPr/>
        <p:txBody>
          <a:bodyPr/>
          <a:lstStyle/>
          <a:p>
            <a:endParaRPr lang="en-US" dirty="0"/>
          </a:p>
        </p:txBody>
      </p:sp>
    </p:spTree>
    <p:extLst>
      <p:ext uri="{BB962C8B-B14F-4D97-AF65-F5344CB8AC3E}">
        <p14:creationId xmlns:p14="http://schemas.microsoft.com/office/powerpoint/2010/main" val="2616181284"/>
      </p:ext>
    </p:extLst>
  </p:cSld>
  <p:clrMapOvr>
    <a:masterClrMapping/>
  </p:clrMapOvr>
  <p:extLst>
    <p:ext uri="{DCECCB84-F9BA-43D5-87BE-67443E8EF086}">
      <p15:sldGuideLst xmlns:p15="http://schemas.microsoft.com/office/powerpoint/2012/main">
        <p15:guide id="2" pos="3840">
          <p15:clr>
            <a:srgbClr val="FBAE40"/>
          </p15:clr>
        </p15:guide>
        <p15:guide id="3" orient="horz" pos="2342">
          <p15:clr>
            <a:srgbClr val="FBAE40"/>
          </p15:clr>
        </p15:guide>
        <p15:guide id="4" orient="horz" pos="252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12BE86BA-4AF7-659F-7A83-F1CA9B834E63}"/>
              </a:ext>
            </a:extLst>
          </p:cNvPr>
          <p:cNvSpPr>
            <a:spLocks noGrp="1"/>
          </p:cNvSpPr>
          <p:nvPr>
            <p:ph type="ftr" sz="quarter" idx="11"/>
          </p:nvPr>
        </p:nvSpPr>
        <p:spPr/>
        <p:txBody>
          <a:bodyPr/>
          <a:lstStyle/>
          <a:p>
            <a:r>
              <a:rPr lang="en-GB"/>
              <a:t>To Insert document name go to Insert &gt; Header &amp; Footer</a:t>
            </a:r>
          </a:p>
        </p:txBody>
      </p:sp>
      <p:sp>
        <p:nvSpPr>
          <p:cNvPr id="4" name="Slide Number Placeholder">
            <a:extLst>
              <a:ext uri="{FF2B5EF4-FFF2-40B4-BE49-F238E27FC236}">
                <a16:creationId xmlns:a16="http://schemas.microsoft.com/office/drawing/2014/main" id="{A985B500-0F1E-0657-1DF4-91F171586E3B}"/>
              </a:ext>
            </a:extLst>
          </p:cNvPr>
          <p:cNvSpPr>
            <a:spLocks noGrp="1"/>
          </p:cNvSpPr>
          <p:nvPr>
            <p:ph type="sldNum" sz="quarter" idx="12"/>
          </p:nvPr>
        </p:nvSpPr>
        <p:spPr/>
        <p:txBody>
          <a:bodyPr/>
          <a:lstStyle/>
          <a:p>
            <a:fld id="{C2A0B1D3-1885-42CB-AC73-9FFCE49556F9}" type="slidenum">
              <a:rPr lang="en-GB" smtClean="0"/>
              <a:t>‹#›</a:t>
            </a:fld>
            <a:endParaRPr lang="en-GB"/>
          </a:p>
        </p:txBody>
      </p:sp>
      <p:sp>
        <p:nvSpPr>
          <p:cNvPr id="2" name="Date Placeholder">
            <a:extLst>
              <a:ext uri="{FF2B5EF4-FFF2-40B4-BE49-F238E27FC236}">
                <a16:creationId xmlns:a16="http://schemas.microsoft.com/office/drawing/2014/main" id="{81D549FC-FE2A-09CA-6430-E4901C57313D}"/>
              </a:ext>
            </a:extLst>
          </p:cNvPr>
          <p:cNvSpPr>
            <a:spLocks noGrp="1"/>
          </p:cNvSpPr>
          <p:nvPr>
            <p:ph type="dt" sz="half" idx="13"/>
          </p:nvPr>
        </p:nvSpPr>
        <p:spPr/>
        <p:txBody>
          <a:bodyPr/>
          <a:lstStyle/>
          <a:p>
            <a:endParaRPr lang="en-US" dirty="0"/>
          </a:p>
        </p:txBody>
      </p:sp>
    </p:spTree>
    <p:extLst>
      <p:ext uri="{BB962C8B-B14F-4D97-AF65-F5344CB8AC3E}">
        <p14:creationId xmlns:p14="http://schemas.microsoft.com/office/powerpoint/2010/main" val="4234542167"/>
      </p:ext>
    </p:extLst>
  </p:cSld>
  <p:clrMapOvr>
    <a:masterClrMapping/>
  </p:clrMapOvr>
  <p:extLst>
    <p:ext uri="{DCECCB84-F9BA-43D5-87BE-67443E8EF086}">
      <p15:sldGuideLst xmlns:p15="http://schemas.microsoft.com/office/powerpoint/2012/main">
        <p15:guide id="2" pos="3840">
          <p15:clr>
            <a:srgbClr val="FBAE40"/>
          </p15:clr>
        </p15:guide>
        <p15:guide id="3" orient="horz" pos="2342">
          <p15:clr>
            <a:srgbClr val="FBAE40"/>
          </p15:clr>
        </p15:guide>
        <p15:guide id="4" orient="horz" pos="252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eneral - Pull-out">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7312024" cy="1202940"/>
          </a:xfrm>
        </p:spPr>
        <p:txBody>
          <a:bodyPr>
            <a:noAutofit/>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1" y="1949451"/>
            <a:ext cx="3511550" cy="540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endParaRPr lang="en-GB" dirty="0"/>
          </a:p>
        </p:txBody>
      </p:sp>
      <p:sp>
        <p:nvSpPr>
          <p:cNvPr id="12" name="Text Placeholder 1">
            <a:extLst>
              <a:ext uri="{FF2B5EF4-FFF2-40B4-BE49-F238E27FC236}">
                <a16:creationId xmlns:a16="http://schemas.microsoft.com/office/drawing/2014/main" id="{517FF2FA-A71F-B3DC-FCC2-D1879290C022}"/>
              </a:ext>
            </a:extLst>
          </p:cNvPr>
          <p:cNvSpPr>
            <a:spLocks noGrp="1"/>
          </p:cNvSpPr>
          <p:nvPr>
            <p:ph type="body" sz="quarter" idx="14"/>
          </p:nvPr>
        </p:nvSpPr>
        <p:spPr>
          <a:xfrm>
            <a:off x="539750" y="2777451"/>
            <a:ext cx="3511550" cy="30058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2">
            <a:extLst>
              <a:ext uri="{FF2B5EF4-FFF2-40B4-BE49-F238E27FC236}">
                <a16:creationId xmlns:a16="http://schemas.microsoft.com/office/drawing/2014/main" id="{458E8DD4-C19F-B775-6E64-8D406F608533}"/>
              </a:ext>
            </a:extLst>
          </p:cNvPr>
          <p:cNvSpPr>
            <a:spLocks noGrp="1"/>
          </p:cNvSpPr>
          <p:nvPr>
            <p:ph type="body" sz="quarter" idx="15"/>
          </p:nvPr>
        </p:nvSpPr>
        <p:spPr>
          <a:xfrm>
            <a:off x="4340223" y="1949451"/>
            <a:ext cx="3511550" cy="1082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3">
            <a:extLst>
              <a:ext uri="{FF2B5EF4-FFF2-40B4-BE49-F238E27FC236}">
                <a16:creationId xmlns:a16="http://schemas.microsoft.com/office/drawing/2014/main" id="{D56C664F-9070-B4B2-5044-3CF103ECE9E7}"/>
              </a:ext>
            </a:extLst>
          </p:cNvPr>
          <p:cNvSpPr>
            <a:spLocks noGrp="1"/>
          </p:cNvSpPr>
          <p:nvPr>
            <p:ph type="body" sz="quarter" idx="16"/>
          </p:nvPr>
        </p:nvSpPr>
        <p:spPr>
          <a:xfrm>
            <a:off x="4340223" y="3321709"/>
            <a:ext cx="3511550" cy="1082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Text Placeholder 4">
            <a:extLst>
              <a:ext uri="{FF2B5EF4-FFF2-40B4-BE49-F238E27FC236}">
                <a16:creationId xmlns:a16="http://schemas.microsoft.com/office/drawing/2014/main" id="{7A7D5477-D804-244F-A7A0-AC97FAE29ED8}"/>
              </a:ext>
            </a:extLst>
          </p:cNvPr>
          <p:cNvSpPr>
            <a:spLocks noGrp="1"/>
          </p:cNvSpPr>
          <p:nvPr>
            <p:ph type="body" sz="quarter" idx="17"/>
          </p:nvPr>
        </p:nvSpPr>
        <p:spPr>
          <a:xfrm>
            <a:off x="4340223" y="4693967"/>
            <a:ext cx="3511550" cy="1082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Key Stats">
            <a:extLst>
              <a:ext uri="{FF2B5EF4-FFF2-40B4-BE49-F238E27FC236}">
                <a16:creationId xmlns:a16="http://schemas.microsoft.com/office/drawing/2014/main" id="{C951D81C-65E5-0AD9-6169-D5C513228433}"/>
              </a:ext>
            </a:extLst>
          </p:cNvPr>
          <p:cNvSpPr>
            <a:spLocks noGrp="1"/>
          </p:cNvSpPr>
          <p:nvPr>
            <p:ph type="body" sz="quarter" idx="18"/>
          </p:nvPr>
        </p:nvSpPr>
        <p:spPr>
          <a:xfrm>
            <a:off x="8139113" y="539750"/>
            <a:ext cx="3511550" cy="5237165"/>
          </a:xfrm>
          <a:prstGeom prst="roundRect">
            <a:avLst>
              <a:gd name="adj" fmla="val 3588"/>
            </a:avLst>
          </a:prstGeom>
          <a:solidFill>
            <a:schemeClr val="tx2"/>
          </a:solidFill>
        </p:spPr>
        <p:txBody>
          <a:bodyPr lIns="108000" tIns="90000" rIns="108000" bIns="72000"/>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sz="3600">
                <a:solidFill>
                  <a:schemeClr val="accent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17F6C52A-7EF3-8CC2-A51D-D47E08B0A4A5}"/>
              </a:ext>
            </a:extLst>
          </p:cNvPr>
          <p:cNvSpPr>
            <a:spLocks noGrp="1"/>
          </p:cNvSpPr>
          <p:nvPr>
            <p:ph type="dt" sz="half" idx="19"/>
          </p:nvPr>
        </p:nvSpPr>
        <p:spPr/>
        <p:txBody>
          <a:bodyPr/>
          <a:lstStyle/>
          <a:p>
            <a:endParaRPr lang="en-US" dirty="0"/>
          </a:p>
        </p:txBody>
      </p:sp>
    </p:spTree>
    <p:extLst>
      <p:ext uri="{BB962C8B-B14F-4D97-AF65-F5344CB8AC3E}">
        <p14:creationId xmlns:p14="http://schemas.microsoft.com/office/powerpoint/2010/main" val="19137747"/>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eneral - Small Image">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7312024" cy="1202940"/>
          </a:xfrm>
        </p:spPr>
        <p:txBody>
          <a:bodyPr>
            <a:noAutofit/>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1" y="1949451"/>
            <a:ext cx="3511550" cy="540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endParaRPr lang="en-GB" dirty="0"/>
          </a:p>
        </p:txBody>
      </p:sp>
      <p:sp>
        <p:nvSpPr>
          <p:cNvPr id="12" name="Text Placeholder 1">
            <a:extLst>
              <a:ext uri="{FF2B5EF4-FFF2-40B4-BE49-F238E27FC236}">
                <a16:creationId xmlns:a16="http://schemas.microsoft.com/office/drawing/2014/main" id="{517FF2FA-A71F-B3DC-FCC2-D1879290C022}"/>
              </a:ext>
            </a:extLst>
          </p:cNvPr>
          <p:cNvSpPr>
            <a:spLocks noGrp="1"/>
          </p:cNvSpPr>
          <p:nvPr>
            <p:ph type="body" sz="quarter" idx="14"/>
          </p:nvPr>
        </p:nvSpPr>
        <p:spPr>
          <a:xfrm>
            <a:off x="539750" y="2777451"/>
            <a:ext cx="3511550" cy="30058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2">
            <a:extLst>
              <a:ext uri="{FF2B5EF4-FFF2-40B4-BE49-F238E27FC236}">
                <a16:creationId xmlns:a16="http://schemas.microsoft.com/office/drawing/2014/main" id="{458E8DD4-C19F-B775-6E64-8D406F608533}"/>
              </a:ext>
            </a:extLst>
          </p:cNvPr>
          <p:cNvSpPr>
            <a:spLocks noGrp="1"/>
          </p:cNvSpPr>
          <p:nvPr>
            <p:ph type="body" sz="quarter" idx="15"/>
          </p:nvPr>
        </p:nvSpPr>
        <p:spPr>
          <a:xfrm>
            <a:off x="4340223" y="1949451"/>
            <a:ext cx="3511550" cy="1082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3">
            <a:extLst>
              <a:ext uri="{FF2B5EF4-FFF2-40B4-BE49-F238E27FC236}">
                <a16:creationId xmlns:a16="http://schemas.microsoft.com/office/drawing/2014/main" id="{D56C664F-9070-B4B2-5044-3CF103ECE9E7}"/>
              </a:ext>
            </a:extLst>
          </p:cNvPr>
          <p:cNvSpPr>
            <a:spLocks noGrp="1"/>
          </p:cNvSpPr>
          <p:nvPr>
            <p:ph type="body" sz="quarter" idx="16"/>
          </p:nvPr>
        </p:nvSpPr>
        <p:spPr>
          <a:xfrm>
            <a:off x="4340223" y="3321709"/>
            <a:ext cx="3511550" cy="1082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Text Placeholder 4">
            <a:extLst>
              <a:ext uri="{FF2B5EF4-FFF2-40B4-BE49-F238E27FC236}">
                <a16:creationId xmlns:a16="http://schemas.microsoft.com/office/drawing/2014/main" id="{7A7D5477-D804-244F-A7A0-AC97FAE29ED8}"/>
              </a:ext>
            </a:extLst>
          </p:cNvPr>
          <p:cNvSpPr>
            <a:spLocks noGrp="1"/>
          </p:cNvSpPr>
          <p:nvPr>
            <p:ph type="body" sz="quarter" idx="17"/>
          </p:nvPr>
        </p:nvSpPr>
        <p:spPr>
          <a:xfrm>
            <a:off x="4340223" y="4693967"/>
            <a:ext cx="3511550" cy="1082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13" name="Picture Placeholder 1">
            <a:extLst>
              <a:ext uri="{FF2B5EF4-FFF2-40B4-BE49-F238E27FC236}">
                <a16:creationId xmlns:a16="http://schemas.microsoft.com/office/drawing/2014/main" id="{F40CBDDE-3968-E605-D437-BB642F0A4994}"/>
              </a:ext>
            </a:extLst>
          </p:cNvPr>
          <p:cNvSpPr>
            <a:spLocks noGrp="1"/>
          </p:cNvSpPr>
          <p:nvPr>
            <p:ph type="pic" sz="quarter" idx="24"/>
          </p:nvPr>
        </p:nvSpPr>
        <p:spPr>
          <a:xfrm>
            <a:off x="8139113" y="539750"/>
            <a:ext cx="3511550" cy="5237166"/>
          </a:xfrm>
          <a:prstGeom prst="roundRect">
            <a:avLst>
              <a:gd name="adj" fmla="val 3588"/>
            </a:avLst>
          </a:prstGeom>
          <a:solidFill>
            <a:schemeClr val="bg1"/>
          </a:solidFill>
        </p:spPr>
        <p:txBody>
          <a:bodyPr lIns="108000" tIns="90000" rIns="108000" bIns="72000"/>
          <a:lstStyle/>
          <a:p>
            <a:r>
              <a:rPr lang="en-US"/>
              <a:t>Click icon to add picture</a:t>
            </a:r>
            <a:endParaRPr lang="en-GB" dirty="0"/>
          </a:p>
        </p:txBody>
      </p:sp>
      <p:sp>
        <p:nvSpPr>
          <p:cNvPr id="2" name="Date Placeholder">
            <a:extLst>
              <a:ext uri="{FF2B5EF4-FFF2-40B4-BE49-F238E27FC236}">
                <a16:creationId xmlns:a16="http://schemas.microsoft.com/office/drawing/2014/main" id="{DF265132-AD19-48AC-1587-CDBF144C6109}"/>
              </a:ext>
            </a:extLst>
          </p:cNvPr>
          <p:cNvSpPr>
            <a:spLocks noGrp="1"/>
          </p:cNvSpPr>
          <p:nvPr>
            <p:ph type="dt" sz="half" idx="25"/>
          </p:nvPr>
        </p:nvSpPr>
        <p:spPr/>
        <p:txBody>
          <a:bodyPr/>
          <a:lstStyle/>
          <a:p>
            <a:endParaRPr lang="en-US" dirty="0"/>
          </a:p>
        </p:txBody>
      </p:sp>
    </p:spTree>
    <p:extLst>
      <p:ext uri="{BB962C8B-B14F-4D97-AF65-F5344CB8AC3E}">
        <p14:creationId xmlns:p14="http://schemas.microsoft.com/office/powerpoint/2010/main" val="1077630983"/>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eneral - Large Pull-out">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5411787" cy="1202940"/>
          </a:xfrm>
        </p:spPr>
        <p:txBody>
          <a:bodyPr>
            <a:noAutofit/>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1" y="1949451"/>
            <a:ext cx="5411787" cy="540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p>
        </p:txBody>
      </p:sp>
      <p:sp>
        <p:nvSpPr>
          <p:cNvPr id="12" name="Text Placeholder 1">
            <a:extLst>
              <a:ext uri="{FF2B5EF4-FFF2-40B4-BE49-F238E27FC236}">
                <a16:creationId xmlns:a16="http://schemas.microsoft.com/office/drawing/2014/main" id="{517FF2FA-A71F-B3DC-FCC2-D1879290C022}"/>
              </a:ext>
            </a:extLst>
          </p:cNvPr>
          <p:cNvSpPr>
            <a:spLocks noGrp="1"/>
          </p:cNvSpPr>
          <p:nvPr>
            <p:ph type="body" sz="quarter" idx="14"/>
          </p:nvPr>
        </p:nvSpPr>
        <p:spPr>
          <a:xfrm>
            <a:off x="539750" y="2777451"/>
            <a:ext cx="5411787" cy="30058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2">
            <a:extLst>
              <a:ext uri="{FF2B5EF4-FFF2-40B4-BE49-F238E27FC236}">
                <a16:creationId xmlns:a16="http://schemas.microsoft.com/office/drawing/2014/main" id="{C951D81C-65E5-0AD9-6169-D5C513228433}"/>
              </a:ext>
            </a:extLst>
          </p:cNvPr>
          <p:cNvSpPr>
            <a:spLocks noGrp="1"/>
          </p:cNvSpPr>
          <p:nvPr>
            <p:ph type="body" sz="quarter" idx="18"/>
          </p:nvPr>
        </p:nvSpPr>
        <p:spPr>
          <a:xfrm>
            <a:off x="6238875" y="539750"/>
            <a:ext cx="5411787" cy="5237347"/>
          </a:xfrm>
          <a:prstGeom prst="roundRect">
            <a:avLst>
              <a:gd name="adj" fmla="val 2406"/>
            </a:avLst>
          </a:prstGeom>
          <a:solidFill>
            <a:schemeClr val="tx2"/>
          </a:solidFill>
        </p:spPr>
        <p:txBody>
          <a:bodyPr lIns="108000" tIns="90000" rIns="108000" bIns="72000"/>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sz="3600">
                <a:solidFill>
                  <a:schemeClr val="accent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CF895B98-B7D4-6B8B-6D49-B74A577D2323}"/>
              </a:ext>
            </a:extLst>
          </p:cNvPr>
          <p:cNvSpPr>
            <a:spLocks noGrp="1"/>
          </p:cNvSpPr>
          <p:nvPr>
            <p:ph type="dt" sz="half" idx="19"/>
          </p:nvPr>
        </p:nvSpPr>
        <p:spPr/>
        <p:txBody>
          <a:bodyPr/>
          <a:lstStyle/>
          <a:p>
            <a:endParaRPr lang="en-US" dirty="0"/>
          </a:p>
        </p:txBody>
      </p:sp>
    </p:spTree>
    <p:extLst>
      <p:ext uri="{BB962C8B-B14F-4D97-AF65-F5344CB8AC3E}">
        <p14:creationId xmlns:p14="http://schemas.microsoft.com/office/powerpoint/2010/main" val="172784555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eneral - Large Image">
    <p:bg>
      <p:bgRef idx="1001">
        <a:schemeClr val="bg2"/>
      </p:bgRef>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5411787" cy="1202940"/>
          </a:xfrm>
        </p:spPr>
        <p:txBody>
          <a:bodyPr>
            <a:noAutofit/>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1" y="1949451"/>
            <a:ext cx="5411787" cy="540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12" name="Text Placeholder 1">
            <a:extLst>
              <a:ext uri="{FF2B5EF4-FFF2-40B4-BE49-F238E27FC236}">
                <a16:creationId xmlns:a16="http://schemas.microsoft.com/office/drawing/2014/main" id="{517FF2FA-A71F-B3DC-FCC2-D1879290C022}"/>
              </a:ext>
            </a:extLst>
          </p:cNvPr>
          <p:cNvSpPr>
            <a:spLocks noGrp="1"/>
          </p:cNvSpPr>
          <p:nvPr>
            <p:ph type="body" sz="quarter" idx="14"/>
          </p:nvPr>
        </p:nvSpPr>
        <p:spPr>
          <a:xfrm>
            <a:off x="539750" y="2777451"/>
            <a:ext cx="5411787" cy="30058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Picture Placeholder 1">
            <a:extLst>
              <a:ext uri="{FF2B5EF4-FFF2-40B4-BE49-F238E27FC236}">
                <a16:creationId xmlns:a16="http://schemas.microsoft.com/office/drawing/2014/main" id="{4733D873-FAD0-8441-AF1E-C53161227A6A}"/>
              </a:ext>
            </a:extLst>
          </p:cNvPr>
          <p:cNvSpPr>
            <a:spLocks noGrp="1"/>
          </p:cNvSpPr>
          <p:nvPr>
            <p:ph type="pic" sz="quarter" idx="19"/>
          </p:nvPr>
        </p:nvSpPr>
        <p:spPr>
          <a:xfrm>
            <a:off x="6238875" y="539750"/>
            <a:ext cx="5411787" cy="5237347"/>
          </a:xfrm>
          <a:prstGeom prst="roundRect">
            <a:avLst>
              <a:gd name="adj" fmla="val 2406"/>
            </a:avLst>
          </a:prstGeom>
          <a:solidFill>
            <a:schemeClr val="bg1"/>
          </a:solidFill>
        </p:spPr>
        <p:txBody>
          <a:bodyPr lIns="108000" tIns="90000" rIns="108000" bIns="72000"/>
          <a:lstStyle>
            <a:lvl1pPr>
              <a:defRPr/>
            </a:lvl1pPr>
          </a:lstStyle>
          <a:p>
            <a:r>
              <a:rPr lang="en-US"/>
              <a:t>Click icon to add picture</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8CC15BC4-FC61-684A-EF49-E98EBA64E735}"/>
              </a:ext>
            </a:extLst>
          </p:cNvPr>
          <p:cNvSpPr>
            <a:spLocks noGrp="1"/>
          </p:cNvSpPr>
          <p:nvPr>
            <p:ph type="dt" sz="half" idx="20"/>
          </p:nvPr>
        </p:nvSpPr>
        <p:spPr/>
        <p:txBody>
          <a:bodyPr/>
          <a:lstStyle/>
          <a:p>
            <a:endParaRPr lang="en-US" dirty="0"/>
          </a:p>
        </p:txBody>
      </p:sp>
    </p:spTree>
    <p:extLst>
      <p:ext uri="{BB962C8B-B14F-4D97-AF65-F5344CB8AC3E}">
        <p14:creationId xmlns:p14="http://schemas.microsoft.com/office/powerpoint/2010/main" val="19692010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eneral - Six Statistics">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BD0754D8-F68E-9A12-90E8-B524240C90AF}"/>
              </a:ext>
            </a:extLst>
          </p:cNvPr>
          <p:cNvSpPr>
            <a:spLocks noGrp="1"/>
          </p:cNvSpPr>
          <p:nvPr>
            <p:ph type="title"/>
          </p:nvPr>
        </p:nvSpPr>
        <p:spPr>
          <a:xfrm>
            <a:off x="539751" y="460375"/>
            <a:ext cx="11110912" cy="553997"/>
          </a:xfrm>
        </p:spPr>
        <p:txBody>
          <a:bodyPr/>
          <a:lstStyle>
            <a:lvl1pPr algn="l">
              <a:defRPr/>
            </a:lvl1pPr>
          </a:lstStyle>
          <a:p>
            <a:r>
              <a:rPr lang="en-US"/>
              <a:t>Click to edit Master title style</a:t>
            </a:r>
            <a:endParaRPr lang="en-GB" dirty="0"/>
          </a:p>
        </p:txBody>
      </p:sp>
      <p:sp>
        <p:nvSpPr>
          <p:cNvPr id="2" name="Subtitle">
            <a:extLst>
              <a:ext uri="{FF2B5EF4-FFF2-40B4-BE49-F238E27FC236}">
                <a16:creationId xmlns:a16="http://schemas.microsoft.com/office/drawing/2014/main" id="{B3B796FD-83F0-6A3C-B40D-30BADF98CA8E}"/>
              </a:ext>
            </a:extLst>
          </p:cNvPr>
          <p:cNvSpPr>
            <a:spLocks noGrp="1"/>
          </p:cNvSpPr>
          <p:nvPr>
            <p:ph type="body" idx="1" hasCustomPrompt="1"/>
          </p:nvPr>
        </p:nvSpPr>
        <p:spPr>
          <a:xfrm>
            <a:off x="539751"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4" name="Text Placeholder 1">
            <a:extLst>
              <a:ext uri="{FF2B5EF4-FFF2-40B4-BE49-F238E27FC236}">
                <a16:creationId xmlns:a16="http://schemas.microsoft.com/office/drawing/2014/main" id="{1E0B89AD-2C4E-64D0-F564-11D421F48BB0}"/>
              </a:ext>
            </a:extLst>
          </p:cNvPr>
          <p:cNvSpPr>
            <a:spLocks noGrp="1"/>
          </p:cNvSpPr>
          <p:nvPr>
            <p:ph type="body" sz="quarter" idx="13"/>
          </p:nvPr>
        </p:nvSpPr>
        <p:spPr>
          <a:xfrm>
            <a:off x="539749" y="1949451"/>
            <a:ext cx="3511550" cy="1770327"/>
          </a:xfrm>
        </p:spPr>
        <p:txBody>
          <a:bodyPr t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2">
            <a:extLst>
              <a:ext uri="{FF2B5EF4-FFF2-40B4-BE49-F238E27FC236}">
                <a16:creationId xmlns:a16="http://schemas.microsoft.com/office/drawing/2014/main" id="{8E26CF71-7488-67FD-F5B5-741E24021D43}"/>
              </a:ext>
            </a:extLst>
          </p:cNvPr>
          <p:cNvSpPr>
            <a:spLocks noGrp="1"/>
          </p:cNvSpPr>
          <p:nvPr>
            <p:ph type="body" sz="quarter" idx="14"/>
          </p:nvPr>
        </p:nvSpPr>
        <p:spPr>
          <a:xfrm>
            <a:off x="4339431" y="1949451"/>
            <a:ext cx="3511550" cy="1770327"/>
          </a:xfrm>
        </p:spPr>
        <p:txBody>
          <a:bodyPr t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3">
            <a:extLst>
              <a:ext uri="{FF2B5EF4-FFF2-40B4-BE49-F238E27FC236}">
                <a16:creationId xmlns:a16="http://schemas.microsoft.com/office/drawing/2014/main" id="{DE8C0C6A-F465-7BEC-CC4C-2F63CF06AB81}"/>
              </a:ext>
            </a:extLst>
          </p:cNvPr>
          <p:cNvSpPr>
            <a:spLocks noGrp="1"/>
          </p:cNvSpPr>
          <p:nvPr>
            <p:ph type="body" sz="quarter" idx="15"/>
          </p:nvPr>
        </p:nvSpPr>
        <p:spPr>
          <a:xfrm>
            <a:off x="8139114" y="1949451"/>
            <a:ext cx="3511550" cy="1770327"/>
          </a:xfrm>
        </p:spPr>
        <p:txBody>
          <a:bodyPr t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a:extLst>
              <a:ext uri="{FF2B5EF4-FFF2-40B4-BE49-F238E27FC236}">
                <a16:creationId xmlns:a16="http://schemas.microsoft.com/office/drawing/2014/main" id="{11621625-4E08-A3F4-9F7C-F7AC42F10334}"/>
              </a:ext>
            </a:extLst>
          </p:cNvPr>
          <p:cNvSpPr>
            <a:spLocks noGrp="1"/>
          </p:cNvSpPr>
          <p:nvPr>
            <p:ph type="body" sz="quarter" idx="16"/>
          </p:nvPr>
        </p:nvSpPr>
        <p:spPr>
          <a:xfrm>
            <a:off x="539749" y="4006257"/>
            <a:ext cx="3511550" cy="1770327"/>
          </a:xfrm>
        </p:spPr>
        <p:txBody>
          <a:bodyPr t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6A778071-8ED5-436C-D8E3-4906CE409F3A}"/>
              </a:ext>
            </a:extLst>
          </p:cNvPr>
          <p:cNvSpPr>
            <a:spLocks noGrp="1"/>
          </p:cNvSpPr>
          <p:nvPr>
            <p:ph type="body" sz="quarter" idx="17"/>
          </p:nvPr>
        </p:nvSpPr>
        <p:spPr>
          <a:xfrm>
            <a:off x="4339431" y="4006257"/>
            <a:ext cx="3511550" cy="1770327"/>
          </a:xfrm>
        </p:spPr>
        <p:txBody>
          <a:bodyPr t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5">
            <a:extLst>
              <a:ext uri="{FF2B5EF4-FFF2-40B4-BE49-F238E27FC236}">
                <a16:creationId xmlns:a16="http://schemas.microsoft.com/office/drawing/2014/main" id="{7200907C-48B4-809D-B2E3-BB98AC230F1F}"/>
              </a:ext>
            </a:extLst>
          </p:cNvPr>
          <p:cNvSpPr>
            <a:spLocks noGrp="1"/>
          </p:cNvSpPr>
          <p:nvPr>
            <p:ph type="body" sz="quarter" idx="18"/>
          </p:nvPr>
        </p:nvSpPr>
        <p:spPr>
          <a:xfrm>
            <a:off x="8139114" y="4006257"/>
            <a:ext cx="3511550" cy="1770327"/>
          </a:xfrm>
        </p:spPr>
        <p:txBody>
          <a:bodyPr t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a:extLst>
              <a:ext uri="{FF2B5EF4-FFF2-40B4-BE49-F238E27FC236}">
                <a16:creationId xmlns:a16="http://schemas.microsoft.com/office/drawing/2014/main" id="{66BB9439-3BD5-6086-39A3-D0E7ACB0336D}"/>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8" name="Slide Number Placeholder">
            <a:extLst>
              <a:ext uri="{FF2B5EF4-FFF2-40B4-BE49-F238E27FC236}">
                <a16:creationId xmlns:a16="http://schemas.microsoft.com/office/drawing/2014/main" id="{5DBFFC9A-7970-96AB-7D7F-53E0A4711C01}"/>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3" name="Date Placeholder">
            <a:extLst>
              <a:ext uri="{FF2B5EF4-FFF2-40B4-BE49-F238E27FC236}">
                <a16:creationId xmlns:a16="http://schemas.microsoft.com/office/drawing/2014/main" id="{58F298A3-D2B4-6A16-31B4-86C283599292}"/>
              </a:ext>
            </a:extLst>
          </p:cNvPr>
          <p:cNvSpPr>
            <a:spLocks noGrp="1"/>
          </p:cNvSpPr>
          <p:nvPr>
            <p:ph type="dt" sz="half" idx="19"/>
          </p:nvPr>
        </p:nvSpPr>
        <p:spPr/>
        <p:txBody>
          <a:bodyPr/>
          <a:lstStyle/>
          <a:p>
            <a:endParaRPr lang="en-US" dirty="0"/>
          </a:p>
        </p:txBody>
      </p:sp>
    </p:spTree>
    <p:extLst>
      <p:ext uri="{BB962C8B-B14F-4D97-AF65-F5344CB8AC3E}">
        <p14:creationId xmlns:p14="http://schemas.microsoft.com/office/powerpoint/2010/main" val="1741802212"/>
      </p:ext>
    </p:extLst>
  </p:cSld>
  <p:clrMapOvr>
    <a:masterClrMapping/>
  </p:clrMapOvr>
  <p:extLst>
    <p:ext uri="{DCECCB84-F9BA-43D5-87BE-67443E8EF086}">
      <p15:sldGuideLst xmlns:p15="http://schemas.microsoft.com/office/powerpoint/2012/main">
        <p15:guide id="2" pos="3840">
          <p15:clr>
            <a:srgbClr val="FBAE40"/>
          </p15:clr>
        </p15:guide>
        <p15:guide id="3" orient="horz" pos="2342">
          <p15:clr>
            <a:srgbClr val="FBAE40"/>
          </p15:clr>
        </p15:guide>
        <p15:guide id="4" orient="horz" pos="252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eneral - Three Statistics - Color">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BD0754D8-F68E-9A12-90E8-B524240C90AF}"/>
              </a:ext>
            </a:extLst>
          </p:cNvPr>
          <p:cNvSpPr>
            <a:spLocks noGrp="1"/>
          </p:cNvSpPr>
          <p:nvPr>
            <p:ph type="title"/>
          </p:nvPr>
        </p:nvSpPr>
        <p:spPr>
          <a:xfrm>
            <a:off x="539751" y="460375"/>
            <a:ext cx="11110912" cy="553997"/>
          </a:xfrm>
        </p:spPr>
        <p:txBody>
          <a:bodyPr/>
          <a:lstStyle>
            <a:lvl1pPr algn="l">
              <a:defRPr/>
            </a:lvl1pPr>
          </a:lstStyle>
          <a:p>
            <a:r>
              <a:rPr lang="en-US"/>
              <a:t>Click to edit Master title style</a:t>
            </a:r>
            <a:endParaRPr lang="en-GB" dirty="0"/>
          </a:p>
        </p:txBody>
      </p:sp>
      <p:sp>
        <p:nvSpPr>
          <p:cNvPr id="2" name="Subtitle">
            <a:extLst>
              <a:ext uri="{FF2B5EF4-FFF2-40B4-BE49-F238E27FC236}">
                <a16:creationId xmlns:a16="http://schemas.microsoft.com/office/drawing/2014/main" id="{B3B796FD-83F0-6A3C-B40D-30BADF98CA8E}"/>
              </a:ext>
            </a:extLst>
          </p:cNvPr>
          <p:cNvSpPr>
            <a:spLocks noGrp="1"/>
          </p:cNvSpPr>
          <p:nvPr>
            <p:ph type="body" idx="1" hasCustomPrompt="1"/>
          </p:nvPr>
        </p:nvSpPr>
        <p:spPr>
          <a:xfrm>
            <a:off x="539751"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4" name="Text Placeholder 1">
            <a:extLst>
              <a:ext uri="{FF2B5EF4-FFF2-40B4-BE49-F238E27FC236}">
                <a16:creationId xmlns:a16="http://schemas.microsoft.com/office/drawing/2014/main" id="{1E0B89AD-2C4E-64D0-F564-11D421F48BB0}"/>
              </a:ext>
            </a:extLst>
          </p:cNvPr>
          <p:cNvSpPr>
            <a:spLocks noGrp="1"/>
          </p:cNvSpPr>
          <p:nvPr>
            <p:ph type="body" sz="quarter" idx="13"/>
          </p:nvPr>
        </p:nvSpPr>
        <p:spPr>
          <a:xfrm>
            <a:off x="539749" y="1949451"/>
            <a:ext cx="3511550" cy="3827463"/>
          </a:xfrm>
          <a:prstGeom prst="roundRect">
            <a:avLst>
              <a:gd name="adj" fmla="val 3588"/>
            </a:avLst>
          </a:prstGeom>
          <a:solidFill>
            <a:schemeClr val="bg1"/>
          </a:solidFill>
        </p:spPr>
        <p:txBody>
          <a:bodyPr lIns="108000" tIns="90000" rIns="108000" b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2">
            <a:extLst>
              <a:ext uri="{FF2B5EF4-FFF2-40B4-BE49-F238E27FC236}">
                <a16:creationId xmlns:a16="http://schemas.microsoft.com/office/drawing/2014/main" id="{8E26CF71-7488-67FD-F5B5-741E24021D43}"/>
              </a:ext>
            </a:extLst>
          </p:cNvPr>
          <p:cNvSpPr>
            <a:spLocks noGrp="1"/>
          </p:cNvSpPr>
          <p:nvPr>
            <p:ph type="body" sz="quarter" idx="14"/>
          </p:nvPr>
        </p:nvSpPr>
        <p:spPr>
          <a:xfrm>
            <a:off x="4339431" y="1949451"/>
            <a:ext cx="3511550" cy="3827463"/>
          </a:xfrm>
          <a:prstGeom prst="roundRect">
            <a:avLst>
              <a:gd name="adj" fmla="val 3588"/>
            </a:avLst>
          </a:prstGeom>
          <a:solidFill>
            <a:schemeClr val="bg1"/>
          </a:solidFill>
        </p:spPr>
        <p:txBody>
          <a:bodyPr lIns="108000" tIns="90000" rIns="108000" b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3">
            <a:extLst>
              <a:ext uri="{FF2B5EF4-FFF2-40B4-BE49-F238E27FC236}">
                <a16:creationId xmlns:a16="http://schemas.microsoft.com/office/drawing/2014/main" id="{DE8C0C6A-F465-7BEC-CC4C-2F63CF06AB81}"/>
              </a:ext>
            </a:extLst>
          </p:cNvPr>
          <p:cNvSpPr>
            <a:spLocks noGrp="1"/>
          </p:cNvSpPr>
          <p:nvPr>
            <p:ph type="body" sz="quarter" idx="15"/>
          </p:nvPr>
        </p:nvSpPr>
        <p:spPr>
          <a:xfrm>
            <a:off x="8139114" y="1949451"/>
            <a:ext cx="3511550" cy="3827463"/>
          </a:xfrm>
          <a:prstGeom prst="roundRect">
            <a:avLst>
              <a:gd name="adj" fmla="val 3588"/>
            </a:avLst>
          </a:prstGeom>
          <a:solidFill>
            <a:schemeClr val="bg1"/>
          </a:solidFill>
        </p:spPr>
        <p:txBody>
          <a:bodyPr lIns="108000" tIns="90000" rIns="108000" b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a:extLst>
              <a:ext uri="{FF2B5EF4-FFF2-40B4-BE49-F238E27FC236}">
                <a16:creationId xmlns:a16="http://schemas.microsoft.com/office/drawing/2014/main" id="{66BB9439-3BD5-6086-39A3-D0E7ACB0336D}"/>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8" name="Slide Number Placeholder">
            <a:extLst>
              <a:ext uri="{FF2B5EF4-FFF2-40B4-BE49-F238E27FC236}">
                <a16:creationId xmlns:a16="http://schemas.microsoft.com/office/drawing/2014/main" id="{5DBFFC9A-7970-96AB-7D7F-53E0A4711C01}"/>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3" name="Date Placeholder">
            <a:extLst>
              <a:ext uri="{FF2B5EF4-FFF2-40B4-BE49-F238E27FC236}">
                <a16:creationId xmlns:a16="http://schemas.microsoft.com/office/drawing/2014/main" id="{D2A0A461-527E-F2BB-D61C-B5A9F5E0A7C2}"/>
              </a:ext>
            </a:extLst>
          </p:cNvPr>
          <p:cNvSpPr>
            <a:spLocks noGrp="1"/>
          </p:cNvSpPr>
          <p:nvPr>
            <p:ph type="dt" sz="half" idx="16"/>
          </p:nvPr>
        </p:nvSpPr>
        <p:spPr/>
        <p:txBody>
          <a:bodyPr/>
          <a:lstStyle/>
          <a:p>
            <a:endParaRPr lang="en-US" dirty="0"/>
          </a:p>
        </p:txBody>
      </p:sp>
    </p:spTree>
    <p:extLst>
      <p:ext uri="{BB962C8B-B14F-4D97-AF65-F5344CB8AC3E}">
        <p14:creationId xmlns:p14="http://schemas.microsoft.com/office/powerpoint/2010/main" val="3178295851"/>
      </p:ext>
    </p:extLst>
  </p:cSld>
  <p:clrMapOvr>
    <a:masterClrMapping/>
  </p:clrMapOvr>
  <p:extLst>
    <p:ext uri="{DCECCB84-F9BA-43D5-87BE-67443E8EF086}">
      <p15:sldGuideLst xmlns:p15="http://schemas.microsoft.com/office/powerpoint/2012/main">
        <p15:guide id="2" pos="3840">
          <p15:clr>
            <a:srgbClr val="FBAE40"/>
          </p15:clr>
        </p15:guide>
        <p15:guide id="3" orient="horz" pos="2342">
          <p15:clr>
            <a:srgbClr val="FBAE40"/>
          </p15:clr>
        </p15:guide>
        <p15:guide id="4" orient="horz" pos="252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General - Six Statistics - Color">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BD0754D8-F68E-9A12-90E8-B524240C90AF}"/>
              </a:ext>
            </a:extLst>
          </p:cNvPr>
          <p:cNvSpPr>
            <a:spLocks noGrp="1"/>
          </p:cNvSpPr>
          <p:nvPr>
            <p:ph type="title"/>
          </p:nvPr>
        </p:nvSpPr>
        <p:spPr>
          <a:xfrm>
            <a:off x="539751" y="460375"/>
            <a:ext cx="11110912" cy="553997"/>
          </a:xfrm>
        </p:spPr>
        <p:txBody>
          <a:bodyPr/>
          <a:lstStyle>
            <a:lvl1pPr algn="l">
              <a:defRPr/>
            </a:lvl1pPr>
          </a:lstStyle>
          <a:p>
            <a:r>
              <a:rPr lang="en-US"/>
              <a:t>Click to edit Master title style</a:t>
            </a:r>
            <a:endParaRPr lang="en-GB" dirty="0"/>
          </a:p>
        </p:txBody>
      </p:sp>
      <p:sp>
        <p:nvSpPr>
          <p:cNvPr id="2" name="Subtitle">
            <a:extLst>
              <a:ext uri="{FF2B5EF4-FFF2-40B4-BE49-F238E27FC236}">
                <a16:creationId xmlns:a16="http://schemas.microsoft.com/office/drawing/2014/main" id="{B3B796FD-83F0-6A3C-B40D-30BADF98CA8E}"/>
              </a:ext>
            </a:extLst>
          </p:cNvPr>
          <p:cNvSpPr>
            <a:spLocks noGrp="1"/>
          </p:cNvSpPr>
          <p:nvPr>
            <p:ph type="body" idx="1" hasCustomPrompt="1"/>
          </p:nvPr>
        </p:nvSpPr>
        <p:spPr>
          <a:xfrm>
            <a:off x="539751"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4" name="Text Placeholder 1">
            <a:extLst>
              <a:ext uri="{FF2B5EF4-FFF2-40B4-BE49-F238E27FC236}">
                <a16:creationId xmlns:a16="http://schemas.microsoft.com/office/drawing/2014/main" id="{1E0B89AD-2C4E-64D0-F564-11D421F48BB0}"/>
              </a:ext>
            </a:extLst>
          </p:cNvPr>
          <p:cNvSpPr>
            <a:spLocks noGrp="1"/>
          </p:cNvSpPr>
          <p:nvPr>
            <p:ph type="body" sz="quarter" idx="13"/>
          </p:nvPr>
        </p:nvSpPr>
        <p:spPr>
          <a:xfrm>
            <a:off x="539749" y="1949451"/>
            <a:ext cx="3511550" cy="1770327"/>
          </a:xfrm>
          <a:prstGeom prst="roundRect">
            <a:avLst>
              <a:gd name="adj" fmla="val 7117"/>
            </a:avLst>
          </a:prstGeom>
          <a:solidFill>
            <a:schemeClr val="bg1"/>
          </a:solidFill>
        </p:spPr>
        <p:txBody>
          <a:bodyPr lIns="108000" tIns="90000" rIns="108000" b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2">
            <a:extLst>
              <a:ext uri="{FF2B5EF4-FFF2-40B4-BE49-F238E27FC236}">
                <a16:creationId xmlns:a16="http://schemas.microsoft.com/office/drawing/2014/main" id="{8E26CF71-7488-67FD-F5B5-741E24021D43}"/>
              </a:ext>
            </a:extLst>
          </p:cNvPr>
          <p:cNvSpPr>
            <a:spLocks noGrp="1"/>
          </p:cNvSpPr>
          <p:nvPr>
            <p:ph type="body" sz="quarter" idx="14"/>
          </p:nvPr>
        </p:nvSpPr>
        <p:spPr>
          <a:xfrm>
            <a:off x="4339431" y="1949451"/>
            <a:ext cx="3511550" cy="1770327"/>
          </a:xfrm>
          <a:prstGeom prst="roundRect">
            <a:avLst>
              <a:gd name="adj" fmla="val 7117"/>
            </a:avLst>
          </a:prstGeom>
          <a:solidFill>
            <a:schemeClr val="bg1"/>
          </a:solidFill>
        </p:spPr>
        <p:txBody>
          <a:bodyPr lIns="108000" tIns="90000" rIns="108000" b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3">
            <a:extLst>
              <a:ext uri="{FF2B5EF4-FFF2-40B4-BE49-F238E27FC236}">
                <a16:creationId xmlns:a16="http://schemas.microsoft.com/office/drawing/2014/main" id="{DE8C0C6A-F465-7BEC-CC4C-2F63CF06AB81}"/>
              </a:ext>
            </a:extLst>
          </p:cNvPr>
          <p:cNvSpPr>
            <a:spLocks noGrp="1"/>
          </p:cNvSpPr>
          <p:nvPr>
            <p:ph type="body" sz="quarter" idx="15"/>
          </p:nvPr>
        </p:nvSpPr>
        <p:spPr>
          <a:xfrm>
            <a:off x="8139114" y="1949451"/>
            <a:ext cx="3511550" cy="1770327"/>
          </a:xfrm>
          <a:prstGeom prst="roundRect">
            <a:avLst>
              <a:gd name="adj" fmla="val 7117"/>
            </a:avLst>
          </a:prstGeom>
          <a:solidFill>
            <a:schemeClr val="bg1"/>
          </a:solidFill>
        </p:spPr>
        <p:txBody>
          <a:bodyPr lIns="108000" tIns="90000" rIns="108000" b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4">
            <a:extLst>
              <a:ext uri="{FF2B5EF4-FFF2-40B4-BE49-F238E27FC236}">
                <a16:creationId xmlns:a16="http://schemas.microsoft.com/office/drawing/2014/main" id="{11621625-4E08-A3F4-9F7C-F7AC42F10334}"/>
              </a:ext>
            </a:extLst>
          </p:cNvPr>
          <p:cNvSpPr>
            <a:spLocks noGrp="1"/>
          </p:cNvSpPr>
          <p:nvPr>
            <p:ph type="body" sz="quarter" idx="16"/>
          </p:nvPr>
        </p:nvSpPr>
        <p:spPr>
          <a:xfrm>
            <a:off x="539749" y="4006257"/>
            <a:ext cx="3511550" cy="1770327"/>
          </a:xfrm>
          <a:prstGeom prst="roundRect">
            <a:avLst>
              <a:gd name="adj" fmla="val 7117"/>
            </a:avLst>
          </a:prstGeom>
          <a:solidFill>
            <a:schemeClr val="bg1"/>
          </a:solidFill>
        </p:spPr>
        <p:txBody>
          <a:bodyPr lIns="108000" tIns="90000" rIns="108000" b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4">
            <a:extLst>
              <a:ext uri="{FF2B5EF4-FFF2-40B4-BE49-F238E27FC236}">
                <a16:creationId xmlns:a16="http://schemas.microsoft.com/office/drawing/2014/main" id="{6A778071-8ED5-436C-D8E3-4906CE409F3A}"/>
              </a:ext>
            </a:extLst>
          </p:cNvPr>
          <p:cNvSpPr>
            <a:spLocks noGrp="1"/>
          </p:cNvSpPr>
          <p:nvPr>
            <p:ph type="body" sz="quarter" idx="17"/>
          </p:nvPr>
        </p:nvSpPr>
        <p:spPr>
          <a:xfrm>
            <a:off x="4339431" y="4006257"/>
            <a:ext cx="3511550" cy="1770327"/>
          </a:xfrm>
          <a:prstGeom prst="roundRect">
            <a:avLst>
              <a:gd name="adj" fmla="val 7117"/>
            </a:avLst>
          </a:prstGeom>
          <a:solidFill>
            <a:schemeClr val="bg1"/>
          </a:solidFill>
        </p:spPr>
        <p:txBody>
          <a:bodyPr lIns="108000" tIns="90000" rIns="108000" b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9" name="Text Placeholder 5">
            <a:extLst>
              <a:ext uri="{FF2B5EF4-FFF2-40B4-BE49-F238E27FC236}">
                <a16:creationId xmlns:a16="http://schemas.microsoft.com/office/drawing/2014/main" id="{7200907C-48B4-809D-B2E3-BB98AC230F1F}"/>
              </a:ext>
            </a:extLst>
          </p:cNvPr>
          <p:cNvSpPr>
            <a:spLocks noGrp="1"/>
          </p:cNvSpPr>
          <p:nvPr>
            <p:ph type="body" sz="quarter" idx="18"/>
          </p:nvPr>
        </p:nvSpPr>
        <p:spPr>
          <a:xfrm>
            <a:off x="8139114" y="4006257"/>
            <a:ext cx="3511550" cy="1770327"/>
          </a:xfrm>
          <a:prstGeom prst="roundRect">
            <a:avLst>
              <a:gd name="adj" fmla="val 7117"/>
            </a:avLst>
          </a:prstGeom>
          <a:solidFill>
            <a:schemeClr val="bg1"/>
          </a:solidFill>
        </p:spPr>
        <p:txBody>
          <a:bodyPr lIns="108000" tIns="90000" rIns="108000" b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Footer Placeholder">
            <a:extLst>
              <a:ext uri="{FF2B5EF4-FFF2-40B4-BE49-F238E27FC236}">
                <a16:creationId xmlns:a16="http://schemas.microsoft.com/office/drawing/2014/main" id="{66BB9439-3BD5-6086-39A3-D0E7ACB0336D}"/>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8" name="Slide Number Placeholder">
            <a:extLst>
              <a:ext uri="{FF2B5EF4-FFF2-40B4-BE49-F238E27FC236}">
                <a16:creationId xmlns:a16="http://schemas.microsoft.com/office/drawing/2014/main" id="{5DBFFC9A-7970-96AB-7D7F-53E0A4711C01}"/>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3" name="Date Placeholder">
            <a:extLst>
              <a:ext uri="{FF2B5EF4-FFF2-40B4-BE49-F238E27FC236}">
                <a16:creationId xmlns:a16="http://schemas.microsoft.com/office/drawing/2014/main" id="{D08B095C-8E00-32E8-E873-29A3F8DCFAD4}"/>
              </a:ext>
            </a:extLst>
          </p:cNvPr>
          <p:cNvSpPr>
            <a:spLocks noGrp="1"/>
          </p:cNvSpPr>
          <p:nvPr>
            <p:ph type="dt" sz="half" idx="19"/>
          </p:nvPr>
        </p:nvSpPr>
        <p:spPr/>
        <p:txBody>
          <a:bodyPr/>
          <a:lstStyle/>
          <a:p>
            <a:endParaRPr lang="en-US" dirty="0"/>
          </a:p>
        </p:txBody>
      </p:sp>
    </p:spTree>
    <p:extLst>
      <p:ext uri="{BB962C8B-B14F-4D97-AF65-F5344CB8AC3E}">
        <p14:creationId xmlns:p14="http://schemas.microsoft.com/office/powerpoint/2010/main" val="2307556078"/>
      </p:ext>
    </p:extLst>
  </p:cSld>
  <p:clrMapOvr>
    <a:masterClrMapping/>
  </p:clrMapOvr>
  <p:extLst>
    <p:ext uri="{DCECCB84-F9BA-43D5-87BE-67443E8EF086}">
      <p15:sldGuideLst xmlns:p15="http://schemas.microsoft.com/office/powerpoint/2012/main">
        <p15:guide id="2" pos="3840">
          <p15:clr>
            <a:srgbClr val="FBAE40"/>
          </p15:clr>
        </p15:guide>
        <p15:guide id="3" orient="horz" pos="2342">
          <p15:clr>
            <a:srgbClr val="FBAE40"/>
          </p15:clr>
        </p15:guide>
        <p15:guide id="4" orient="horz" pos="252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General - Six Statistics - Dark">
    <p:bg>
      <p:bgRef idx="1001">
        <a:schemeClr val="bg2"/>
      </p:bgRef>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BD0754D8-F68E-9A12-90E8-B524240C90AF}"/>
              </a:ext>
            </a:extLst>
          </p:cNvPr>
          <p:cNvSpPr>
            <a:spLocks noGrp="1"/>
          </p:cNvSpPr>
          <p:nvPr>
            <p:ph type="title"/>
          </p:nvPr>
        </p:nvSpPr>
        <p:spPr>
          <a:xfrm>
            <a:off x="539751" y="460375"/>
            <a:ext cx="11110912" cy="553997"/>
          </a:xfrm>
        </p:spPr>
        <p:txBody>
          <a:bodyPr/>
          <a:lstStyle>
            <a:lvl1pPr algn="l">
              <a:defRPr>
                <a:solidFill>
                  <a:schemeClr val="accent1"/>
                </a:solidFill>
              </a:defRPr>
            </a:lvl1pPr>
          </a:lstStyle>
          <a:p>
            <a:r>
              <a:rPr lang="en-US"/>
              <a:t>Click to edit Master title style</a:t>
            </a:r>
            <a:endParaRPr lang="en-GB" dirty="0"/>
          </a:p>
        </p:txBody>
      </p:sp>
      <p:sp>
        <p:nvSpPr>
          <p:cNvPr id="2" name="Subtitle">
            <a:extLst>
              <a:ext uri="{FF2B5EF4-FFF2-40B4-BE49-F238E27FC236}">
                <a16:creationId xmlns:a16="http://schemas.microsoft.com/office/drawing/2014/main" id="{B3B796FD-83F0-6A3C-B40D-30BADF98CA8E}"/>
              </a:ext>
            </a:extLst>
          </p:cNvPr>
          <p:cNvSpPr>
            <a:spLocks noGrp="1"/>
          </p:cNvSpPr>
          <p:nvPr>
            <p:ph type="body" idx="1" hasCustomPrompt="1"/>
          </p:nvPr>
        </p:nvSpPr>
        <p:spPr>
          <a:xfrm>
            <a:off x="539751"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Tx/>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endParaRPr lang="en-GB" dirty="0"/>
          </a:p>
        </p:txBody>
      </p:sp>
      <p:sp>
        <p:nvSpPr>
          <p:cNvPr id="4" name="Text Placeholder 1">
            <a:extLst>
              <a:ext uri="{FF2B5EF4-FFF2-40B4-BE49-F238E27FC236}">
                <a16:creationId xmlns:a16="http://schemas.microsoft.com/office/drawing/2014/main" id="{1E0B89AD-2C4E-64D0-F564-11D421F48BB0}"/>
              </a:ext>
            </a:extLst>
          </p:cNvPr>
          <p:cNvSpPr>
            <a:spLocks noGrp="1"/>
          </p:cNvSpPr>
          <p:nvPr>
            <p:ph type="body" sz="quarter" idx="13"/>
          </p:nvPr>
        </p:nvSpPr>
        <p:spPr>
          <a:xfrm>
            <a:off x="539749" y="1949451"/>
            <a:ext cx="3511550" cy="1770327"/>
          </a:xfrm>
        </p:spPr>
        <p:txBody>
          <a:bodyPr t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2">
            <a:extLst>
              <a:ext uri="{FF2B5EF4-FFF2-40B4-BE49-F238E27FC236}">
                <a16:creationId xmlns:a16="http://schemas.microsoft.com/office/drawing/2014/main" id="{8E26CF71-7488-67FD-F5B5-741E24021D43}"/>
              </a:ext>
            </a:extLst>
          </p:cNvPr>
          <p:cNvSpPr>
            <a:spLocks noGrp="1"/>
          </p:cNvSpPr>
          <p:nvPr>
            <p:ph type="body" sz="quarter" idx="14"/>
          </p:nvPr>
        </p:nvSpPr>
        <p:spPr>
          <a:xfrm>
            <a:off x="4339431" y="1949451"/>
            <a:ext cx="3511550" cy="1770327"/>
          </a:xfrm>
        </p:spPr>
        <p:txBody>
          <a:bodyPr t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3">
            <a:extLst>
              <a:ext uri="{FF2B5EF4-FFF2-40B4-BE49-F238E27FC236}">
                <a16:creationId xmlns:a16="http://schemas.microsoft.com/office/drawing/2014/main" id="{DE8C0C6A-F465-7BEC-CC4C-2F63CF06AB81}"/>
              </a:ext>
            </a:extLst>
          </p:cNvPr>
          <p:cNvSpPr>
            <a:spLocks noGrp="1"/>
          </p:cNvSpPr>
          <p:nvPr>
            <p:ph type="body" sz="quarter" idx="15"/>
          </p:nvPr>
        </p:nvSpPr>
        <p:spPr>
          <a:xfrm>
            <a:off x="8139114" y="1949451"/>
            <a:ext cx="3511550" cy="1770327"/>
          </a:xfrm>
        </p:spPr>
        <p:txBody>
          <a:bodyPr t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a:extLst>
              <a:ext uri="{FF2B5EF4-FFF2-40B4-BE49-F238E27FC236}">
                <a16:creationId xmlns:a16="http://schemas.microsoft.com/office/drawing/2014/main" id="{11621625-4E08-A3F4-9F7C-F7AC42F10334}"/>
              </a:ext>
            </a:extLst>
          </p:cNvPr>
          <p:cNvSpPr>
            <a:spLocks noGrp="1"/>
          </p:cNvSpPr>
          <p:nvPr>
            <p:ph type="body" sz="quarter" idx="16"/>
          </p:nvPr>
        </p:nvSpPr>
        <p:spPr>
          <a:xfrm>
            <a:off x="539749" y="4006257"/>
            <a:ext cx="3511550" cy="1770327"/>
          </a:xfrm>
        </p:spPr>
        <p:txBody>
          <a:bodyPr t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6A778071-8ED5-436C-D8E3-4906CE409F3A}"/>
              </a:ext>
            </a:extLst>
          </p:cNvPr>
          <p:cNvSpPr>
            <a:spLocks noGrp="1"/>
          </p:cNvSpPr>
          <p:nvPr>
            <p:ph type="body" sz="quarter" idx="17"/>
          </p:nvPr>
        </p:nvSpPr>
        <p:spPr>
          <a:xfrm>
            <a:off x="4339431" y="4006257"/>
            <a:ext cx="3511550" cy="1770327"/>
          </a:xfrm>
        </p:spPr>
        <p:txBody>
          <a:bodyPr t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5">
            <a:extLst>
              <a:ext uri="{FF2B5EF4-FFF2-40B4-BE49-F238E27FC236}">
                <a16:creationId xmlns:a16="http://schemas.microsoft.com/office/drawing/2014/main" id="{7200907C-48B4-809D-B2E3-BB98AC230F1F}"/>
              </a:ext>
            </a:extLst>
          </p:cNvPr>
          <p:cNvSpPr>
            <a:spLocks noGrp="1"/>
          </p:cNvSpPr>
          <p:nvPr>
            <p:ph type="body" sz="quarter" idx="18"/>
          </p:nvPr>
        </p:nvSpPr>
        <p:spPr>
          <a:xfrm>
            <a:off x="8139114" y="4006257"/>
            <a:ext cx="3511550" cy="1770327"/>
          </a:xfrm>
        </p:spPr>
        <p:txBody>
          <a:bodyPr tIns="72000"/>
          <a:lstStyle>
            <a:lvl1pPr algn="ctr">
              <a:spcBef>
                <a:spcPts val="600"/>
              </a:spcBef>
              <a:spcAft>
                <a:spcPts val="600"/>
              </a:spcAft>
              <a:defRPr sz="2000">
                <a:solidFill>
                  <a:schemeClr val="tx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a:extLst>
              <a:ext uri="{FF2B5EF4-FFF2-40B4-BE49-F238E27FC236}">
                <a16:creationId xmlns:a16="http://schemas.microsoft.com/office/drawing/2014/main" id="{66BB9439-3BD5-6086-39A3-D0E7ACB0336D}"/>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8" name="Slide Number Placeholder">
            <a:extLst>
              <a:ext uri="{FF2B5EF4-FFF2-40B4-BE49-F238E27FC236}">
                <a16:creationId xmlns:a16="http://schemas.microsoft.com/office/drawing/2014/main" id="{5DBFFC9A-7970-96AB-7D7F-53E0A4711C01}"/>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3" name="Date Placeholder">
            <a:extLst>
              <a:ext uri="{FF2B5EF4-FFF2-40B4-BE49-F238E27FC236}">
                <a16:creationId xmlns:a16="http://schemas.microsoft.com/office/drawing/2014/main" id="{E39078A8-3EE1-9F1E-005B-971CDE7BBCAA}"/>
              </a:ext>
            </a:extLst>
          </p:cNvPr>
          <p:cNvSpPr>
            <a:spLocks noGrp="1"/>
          </p:cNvSpPr>
          <p:nvPr>
            <p:ph type="dt" sz="half" idx="19"/>
          </p:nvPr>
        </p:nvSpPr>
        <p:spPr/>
        <p:txBody>
          <a:bodyPr/>
          <a:lstStyle/>
          <a:p>
            <a:endParaRPr lang="en-US" dirty="0"/>
          </a:p>
        </p:txBody>
      </p:sp>
    </p:spTree>
    <p:extLst>
      <p:ext uri="{BB962C8B-B14F-4D97-AF65-F5344CB8AC3E}">
        <p14:creationId xmlns:p14="http://schemas.microsoft.com/office/powerpoint/2010/main" val="3431132012"/>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15:guide id="2" pos="3840">
          <p15:clr>
            <a:srgbClr val="FBAE40"/>
          </p15:clr>
        </p15:guide>
        <p15:guide id="3" orient="horz" pos="2342">
          <p15:clr>
            <a:srgbClr val="FBAE40"/>
          </p15:clr>
        </p15:guide>
        <p15:guide id="4" orient="horz" pos="2524">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General - Three Statistics - Color - Dark">
    <p:bg>
      <p:bgRef idx="1001">
        <a:schemeClr val="bg2"/>
      </p:bgRef>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BD0754D8-F68E-9A12-90E8-B524240C90AF}"/>
              </a:ext>
            </a:extLst>
          </p:cNvPr>
          <p:cNvSpPr>
            <a:spLocks noGrp="1"/>
          </p:cNvSpPr>
          <p:nvPr>
            <p:ph type="title"/>
          </p:nvPr>
        </p:nvSpPr>
        <p:spPr>
          <a:xfrm>
            <a:off x="539751" y="460375"/>
            <a:ext cx="11110912" cy="553997"/>
          </a:xfrm>
        </p:spPr>
        <p:txBody>
          <a:bodyPr/>
          <a:lstStyle>
            <a:lvl1pPr algn="l">
              <a:defRPr>
                <a:solidFill>
                  <a:schemeClr val="accent1"/>
                </a:solidFill>
              </a:defRPr>
            </a:lvl1pPr>
          </a:lstStyle>
          <a:p>
            <a:r>
              <a:rPr lang="en-US"/>
              <a:t>Click to edit Master title style</a:t>
            </a:r>
            <a:endParaRPr lang="en-GB" dirty="0"/>
          </a:p>
        </p:txBody>
      </p:sp>
      <p:sp>
        <p:nvSpPr>
          <p:cNvPr id="2" name="Subtitle">
            <a:extLst>
              <a:ext uri="{FF2B5EF4-FFF2-40B4-BE49-F238E27FC236}">
                <a16:creationId xmlns:a16="http://schemas.microsoft.com/office/drawing/2014/main" id="{B3B796FD-83F0-6A3C-B40D-30BADF98CA8E}"/>
              </a:ext>
            </a:extLst>
          </p:cNvPr>
          <p:cNvSpPr>
            <a:spLocks noGrp="1"/>
          </p:cNvSpPr>
          <p:nvPr>
            <p:ph type="body" idx="1" hasCustomPrompt="1"/>
          </p:nvPr>
        </p:nvSpPr>
        <p:spPr>
          <a:xfrm>
            <a:off x="539751"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Tx/>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4" name="Text Placeholder 1">
            <a:extLst>
              <a:ext uri="{FF2B5EF4-FFF2-40B4-BE49-F238E27FC236}">
                <a16:creationId xmlns:a16="http://schemas.microsoft.com/office/drawing/2014/main" id="{1E0B89AD-2C4E-64D0-F564-11D421F48BB0}"/>
              </a:ext>
            </a:extLst>
          </p:cNvPr>
          <p:cNvSpPr>
            <a:spLocks noGrp="1"/>
          </p:cNvSpPr>
          <p:nvPr>
            <p:ph type="body" sz="quarter" idx="13"/>
          </p:nvPr>
        </p:nvSpPr>
        <p:spPr>
          <a:xfrm>
            <a:off x="539749" y="1949451"/>
            <a:ext cx="3511550" cy="3827463"/>
          </a:xfrm>
          <a:prstGeom prst="roundRect">
            <a:avLst>
              <a:gd name="adj" fmla="val 3588"/>
            </a:avLst>
          </a:prstGeom>
          <a:solidFill>
            <a:srgbClr val="F2F2EB"/>
          </a:solidFill>
        </p:spPr>
        <p:txBody>
          <a:bodyPr lIns="108000" tIns="90000" rIns="108000" bIns="72000"/>
          <a:lstStyle>
            <a:lvl1pPr algn="ctr">
              <a:spcBef>
                <a:spcPts val="600"/>
              </a:spcBef>
              <a:spcAft>
                <a:spcPts val="600"/>
              </a:spcAft>
              <a:defRPr sz="2000">
                <a:solidFill>
                  <a:schemeClr val="bg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bg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bg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Tx/>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bg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bg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2">
            <a:extLst>
              <a:ext uri="{FF2B5EF4-FFF2-40B4-BE49-F238E27FC236}">
                <a16:creationId xmlns:a16="http://schemas.microsoft.com/office/drawing/2014/main" id="{8E26CF71-7488-67FD-F5B5-741E24021D43}"/>
              </a:ext>
            </a:extLst>
          </p:cNvPr>
          <p:cNvSpPr>
            <a:spLocks noGrp="1"/>
          </p:cNvSpPr>
          <p:nvPr>
            <p:ph type="body" sz="quarter" idx="14"/>
          </p:nvPr>
        </p:nvSpPr>
        <p:spPr>
          <a:xfrm>
            <a:off x="4339431" y="1949451"/>
            <a:ext cx="3511550" cy="3827463"/>
          </a:xfrm>
          <a:prstGeom prst="roundRect">
            <a:avLst>
              <a:gd name="adj" fmla="val 3588"/>
            </a:avLst>
          </a:prstGeom>
          <a:solidFill>
            <a:srgbClr val="F2F2EB"/>
          </a:solidFill>
        </p:spPr>
        <p:txBody>
          <a:bodyPr lIns="108000" tIns="90000" rIns="108000" bIns="72000"/>
          <a:lstStyle>
            <a:lvl1pPr algn="ctr">
              <a:spcBef>
                <a:spcPts val="600"/>
              </a:spcBef>
              <a:spcAft>
                <a:spcPts val="600"/>
              </a:spcAft>
              <a:defRPr sz="2000">
                <a:solidFill>
                  <a:schemeClr val="bg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bg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bg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Tx/>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bg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bg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3">
            <a:extLst>
              <a:ext uri="{FF2B5EF4-FFF2-40B4-BE49-F238E27FC236}">
                <a16:creationId xmlns:a16="http://schemas.microsoft.com/office/drawing/2014/main" id="{DE8C0C6A-F465-7BEC-CC4C-2F63CF06AB81}"/>
              </a:ext>
            </a:extLst>
          </p:cNvPr>
          <p:cNvSpPr>
            <a:spLocks noGrp="1"/>
          </p:cNvSpPr>
          <p:nvPr>
            <p:ph type="body" sz="quarter" idx="15"/>
          </p:nvPr>
        </p:nvSpPr>
        <p:spPr>
          <a:xfrm>
            <a:off x="8139114" y="1949451"/>
            <a:ext cx="3511550" cy="3827463"/>
          </a:xfrm>
          <a:prstGeom prst="roundRect">
            <a:avLst>
              <a:gd name="adj" fmla="val 3588"/>
            </a:avLst>
          </a:prstGeom>
          <a:solidFill>
            <a:srgbClr val="F2F2EB"/>
          </a:solidFill>
        </p:spPr>
        <p:txBody>
          <a:bodyPr lIns="108000" tIns="90000" rIns="108000" bIns="72000"/>
          <a:lstStyle>
            <a:lvl1pPr algn="ctr">
              <a:spcBef>
                <a:spcPts val="600"/>
              </a:spcBef>
              <a:spcAft>
                <a:spcPts val="600"/>
              </a:spcAft>
              <a:defRPr sz="2000">
                <a:solidFill>
                  <a:schemeClr val="bg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bg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bg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Tx/>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bg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bg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a:extLst>
              <a:ext uri="{FF2B5EF4-FFF2-40B4-BE49-F238E27FC236}">
                <a16:creationId xmlns:a16="http://schemas.microsoft.com/office/drawing/2014/main" id="{66BB9439-3BD5-6086-39A3-D0E7ACB0336D}"/>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8" name="Slide Number Placeholder">
            <a:extLst>
              <a:ext uri="{FF2B5EF4-FFF2-40B4-BE49-F238E27FC236}">
                <a16:creationId xmlns:a16="http://schemas.microsoft.com/office/drawing/2014/main" id="{5DBFFC9A-7970-96AB-7D7F-53E0A4711C01}"/>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3" name="Date Placeholder">
            <a:extLst>
              <a:ext uri="{FF2B5EF4-FFF2-40B4-BE49-F238E27FC236}">
                <a16:creationId xmlns:a16="http://schemas.microsoft.com/office/drawing/2014/main" id="{BE758016-0748-C16B-6A0E-025326709D1E}"/>
              </a:ext>
            </a:extLst>
          </p:cNvPr>
          <p:cNvSpPr>
            <a:spLocks noGrp="1"/>
          </p:cNvSpPr>
          <p:nvPr>
            <p:ph type="dt" sz="half" idx="16"/>
          </p:nvPr>
        </p:nvSpPr>
        <p:spPr/>
        <p:txBody>
          <a:bodyPr/>
          <a:lstStyle/>
          <a:p>
            <a:endParaRPr lang="en-US" dirty="0"/>
          </a:p>
        </p:txBody>
      </p:sp>
    </p:spTree>
    <p:extLst>
      <p:ext uri="{BB962C8B-B14F-4D97-AF65-F5344CB8AC3E}">
        <p14:creationId xmlns:p14="http://schemas.microsoft.com/office/powerpoint/2010/main" val="2846389012"/>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15:guide id="2" pos="3840">
          <p15:clr>
            <a:srgbClr val="FBAE40"/>
          </p15:clr>
        </p15:guide>
        <p15:guide id="3" orient="horz" pos="2342">
          <p15:clr>
            <a:srgbClr val="FBAE40"/>
          </p15:clr>
        </p15:guide>
        <p15:guide id="4" orient="horz" pos="252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General - Six Statistics - Color - Dark">
    <p:bg>
      <p:bgRef idx="1001">
        <a:schemeClr val="bg2"/>
      </p:bgRef>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BD0754D8-F68E-9A12-90E8-B524240C90AF}"/>
              </a:ext>
            </a:extLst>
          </p:cNvPr>
          <p:cNvSpPr>
            <a:spLocks noGrp="1"/>
          </p:cNvSpPr>
          <p:nvPr>
            <p:ph type="title"/>
          </p:nvPr>
        </p:nvSpPr>
        <p:spPr>
          <a:xfrm>
            <a:off x="539751" y="460375"/>
            <a:ext cx="11110912" cy="553997"/>
          </a:xfrm>
        </p:spPr>
        <p:txBody>
          <a:bodyPr/>
          <a:lstStyle>
            <a:lvl1pPr algn="l">
              <a:defRPr>
                <a:solidFill>
                  <a:schemeClr val="accent1"/>
                </a:solidFill>
              </a:defRPr>
            </a:lvl1pPr>
          </a:lstStyle>
          <a:p>
            <a:r>
              <a:rPr lang="en-US"/>
              <a:t>Click to edit Master title style</a:t>
            </a:r>
            <a:endParaRPr lang="en-GB" dirty="0"/>
          </a:p>
        </p:txBody>
      </p:sp>
      <p:sp>
        <p:nvSpPr>
          <p:cNvPr id="2" name="Subtitle">
            <a:extLst>
              <a:ext uri="{FF2B5EF4-FFF2-40B4-BE49-F238E27FC236}">
                <a16:creationId xmlns:a16="http://schemas.microsoft.com/office/drawing/2014/main" id="{B3B796FD-83F0-6A3C-B40D-30BADF98CA8E}"/>
              </a:ext>
            </a:extLst>
          </p:cNvPr>
          <p:cNvSpPr>
            <a:spLocks noGrp="1"/>
          </p:cNvSpPr>
          <p:nvPr>
            <p:ph type="body" idx="1" hasCustomPrompt="1"/>
          </p:nvPr>
        </p:nvSpPr>
        <p:spPr>
          <a:xfrm>
            <a:off x="539751"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Tx/>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4" name="Text Placeholder 1">
            <a:extLst>
              <a:ext uri="{FF2B5EF4-FFF2-40B4-BE49-F238E27FC236}">
                <a16:creationId xmlns:a16="http://schemas.microsoft.com/office/drawing/2014/main" id="{1E0B89AD-2C4E-64D0-F564-11D421F48BB0}"/>
              </a:ext>
            </a:extLst>
          </p:cNvPr>
          <p:cNvSpPr>
            <a:spLocks noGrp="1"/>
          </p:cNvSpPr>
          <p:nvPr>
            <p:ph type="body" sz="quarter" idx="13"/>
          </p:nvPr>
        </p:nvSpPr>
        <p:spPr>
          <a:xfrm>
            <a:off x="539749" y="1949451"/>
            <a:ext cx="3511550" cy="1770327"/>
          </a:xfrm>
          <a:prstGeom prst="roundRect">
            <a:avLst>
              <a:gd name="adj" fmla="val 7117"/>
            </a:avLst>
          </a:prstGeom>
          <a:solidFill>
            <a:srgbClr val="F2F2EB"/>
          </a:solidFill>
        </p:spPr>
        <p:txBody>
          <a:bodyPr lIns="108000" tIns="90000" rIns="108000" bIns="72000"/>
          <a:lstStyle>
            <a:lvl1pPr algn="ctr">
              <a:spcBef>
                <a:spcPts val="600"/>
              </a:spcBef>
              <a:spcAft>
                <a:spcPts val="600"/>
              </a:spcAft>
              <a:defRPr sz="2000">
                <a:solidFill>
                  <a:schemeClr val="bg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bg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bg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Tx/>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bg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bg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bg1"/>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2">
            <a:extLst>
              <a:ext uri="{FF2B5EF4-FFF2-40B4-BE49-F238E27FC236}">
                <a16:creationId xmlns:a16="http://schemas.microsoft.com/office/drawing/2014/main" id="{8E26CF71-7488-67FD-F5B5-741E24021D43}"/>
              </a:ext>
            </a:extLst>
          </p:cNvPr>
          <p:cNvSpPr>
            <a:spLocks noGrp="1"/>
          </p:cNvSpPr>
          <p:nvPr>
            <p:ph type="body" sz="quarter" idx="14"/>
          </p:nvPr>
        </p:nvSpPr>
        <p:spPr>
          <a:xfrm>
            <a:off x="4339431" y="1949451"/>
            <a:ext cx="3511550" cy="1770327"/>
          </a:xfrm>
          <a:prstGeom prst="roundRect">
            <a:avLst>
              <a:gd name="adj" fmla="val 7117"/>
            </a:avLst>
          </a:prstGeom>
          <a:solidFill>
            <a:srgbClr val="F2F2EB"/>
          </a:solidFill>
        </p:spPr>
        <p:txBody>
          <a:bodyPr lIns="108000" tIns="90000" rIns="108000" bIns="72000"/>
          <a:lstStyle>
            <a:lvl1pPr algn="ctr">
              <a:spcBef>
                <a:spcPts val="600"/>
              </a:spcBef>
              <a:spcAft>
                <a:spcPts val="600"/>
              </a:spcAft>
              <a:defRPr sz="2000">
                <a:solidFill>
                  <a:schemeClr val="bg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bg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bg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Tx/>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bg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bg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3">
            <a:extLst>
              <a:ext uri="{FF2B5EF4-FFF2-40B4-BE49-F238E27FC236}">
                <a16:creationId xmlns:a16="http://schemas.microsoft.com/office/drawing/2014/main" id="{DE8C0C6A-F465-7BEC-CC4C-2F63CF06AB81}"/>
              </a:ext>
            </a:extLst>
          </p:cNvPr>
          <p:cNvSpPr>
            <a:spLocks noGrp="1"/>
          </p:cNvSpPr>
          <p:nvPr>
            <p:ph type="body" sz="quarter" idx="15"/>
          </p:nvPr>
        </p:nvSpPr>
        <p:spPr>
          <a:xfrm>
            <a:off x="8139114" y="1949451"/>
            <a:ext cx="3511550" cy="1770327"/>
          </a:xfrm>
          <a:prstGeom prst="roundRect">
            <a:avLst>
              <a:gd name="adj" fmla="val 7117"/>
            </a:avLst>
          </a:prstGeom>
          <a:solidFill>
            <a:srgbClr val="F2F2EB"/>
          </a:solidFill>
        </p:spPr>
        <p:txBody>
          <a:bodyPr lIns="108000" tIns="90000" rIns="108000" bIns="72000"/>
          <a:lstStyle>
            <a:lvl1pPr algn="ctr">
              <a:spcBef>
                <a:spcPts val="600"/>
              </a:spcBef>
              <a:spcAft>
                <a:spcPts val="600"/>
              </a:spcAft>
              <a:defRPr sz="2000">
                <a:solidFill>
                  <a:schemeClr val="bg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bg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bg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Tx/>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bg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bg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4">
            <a:extLst>
              <a:ext uri="{FF2B5EF4-FFF2-40B4-BE49-F238E27FC236}">
                <a16:creationId xmlns:a16="http://schemas.microsoft.com/office/drawing/2014/main" id="{11621625-4E08-A3F4-9F7C-F7AC42F10334}"/>
              </a:ext>
            </a:extLst>
          </p:cNvPr>
          <p:cNvSpPr>
            <a:spLocks noGrp="1"/>
          </p:cNvSpPr>
          <p:nvPr>
            <p:ph type="body" sz="quarter" idx="16"/>
          </p:nvPr>
        </p:nvSpPr>
        <p:spPr>
          <a:xfrm>
            <a:off x="539749" y="4006257"/>
            <a:ext cx="3511550" cy="1770327"/>
          </a:xfrm>
          <a:prstGeom prst="roundRect">
            <a:avLst>
              <a:gd name="adj" fmla="val 7117"/>
            </a:avLst>
          </a:prstGeom>
          <a:solidFill>
            <a:srgbClr val="F2F2EB"/>
          </a:solidFill>
        </p:spPr>
        <p:txBody>
          <a:bodyPr lIns="108000" tIns="90000" rIns="108000" bIns="72000"/>
          <a:lstStyle>
            <a:lvl1pPr algn="ctr">
              <a:spcBef>
                <a:spcPts val="600"/>
              </a:spcBef>
              <a:spcAft>
                <a:spcPts val="600"/>
              </a:spcAft>
              <a:defRPr sz="2000">
                <a:solidFill>
                  <a:schemeClr val="bg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bg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bg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Tx/>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bg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bg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4">
            <a:extLst>
              <a:ext uri="{FF2B5EF4-FFF2-40B4-BE49-F238E27FC236}">
                <a16:creationId xmlns:a16="http://schemas.microsoft.com/office/drawing/2014/main" id="{6A778071-8ED5-436C-D8E3-4906CE409F3A}"/>
              </a:ext>
            </a:extLst>
          </p:cNvPr>
          <p:cNvSpPr>
            <a:spLocks noGrp="1"/>
          </p:cNvSpPr>
          <p:nvPr>
            <p:ph type="body" sz="quarter" idx="17"/>
          </p:nvPr>
        </p:nvSpPr>
        <p:spPr>
          <a:xfrm>
            <a:off x="4339431" y="4006257"/>
            <a:ext cx="3511550" cy="1770327"/>
          </a:xfrm>
          <a:prstGeom prst="roundRect">
            <a:avLst>
              <a:gd name="adj" fmla="val 7117"/>
            </a:avLst>
          </a:prstGeom>
          <a:solidFill>
            <a:srgbClr val="F2F2EB"/>
          </a:solidFill>
        </p:spPr>
        <p:txBody>
          <a:bodyPr lIns="108000" tIns="90000" rIns="108000" bIns="72000"/>
          <a:lstStyle>
            <a:lvl1pPr algn="ctr">
              <a:spcBef>
                <a:spcPts val="600"/>
              </a:spcBef>
              <a:spcAft>
                <a:spcPts val="600"/>
              </a:spcAft>
              <a:defRPr sz="2000">
                <a:solidFill>
                  <a:schemeClr val="bg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bg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bg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Tx/>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bg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bg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9" name="Text Placeholder 5">
            <a:extLst>
              <a:ext uri="{FF2B5EF4-FFF2-40B4-BE49-F238E27FC236}">
                <a16:creationId xmlns:a16="http://schemas.microsoft.com/office/drawing/2014/main" id="{7200907C-48B4-809D-B2E3-BB98AC230F1F}"/>
              </a:ext>
            </a:extLst>
          </p:cNvPr>
          <p:cNvSpPr>
            <a:spLocks noGrp="1"/>
          </p:cNvSpPr>
          <p:nvPr>
            <p:ph type="body" sz="quarter" idx="18"/>
          </p:nvPr>
        </p:nvSpPr>
        <p:spPr>
          <a:xfrm>
            <a:off x="8139114" y="4006257"/>
            <a:ext cx="3511550" cy="1770327"/>
          </a:xfrm>
          <a:prstGeom prst="roundRect">
            <a:avLst>
              <a:gd name="adj" fmla="val 7117"/>
            </a:avLst>
          </a:prstGeom>
          <a:solidFill>
            <a:srgbClr val="F2F2EB"/>
          </a:solidFill>
        </p:spPr>
        <p:txBody>
          <a:bodyPr lIns="108000" tIns="90000" rIns="108000" bIns="72000"/>
          <a:lstStyle>
            <a:lvl1pPr algn="ctr">
              <a:spcBef>
                <a:spcPts val="600"/>
              </a:spcBef>
              <a:spcAft>
                <a:spcPts val="600"/>
              </a:spcAft>
              <a:defRPr sz="2000">
                <a:solidFill>
                  <a:schemeClr val="bg2"/>
                </a:solidFill>
                <a:latin typeface="Segoe UI Semilight" panose="020B0402040204020203" pitchFamily="34" charset="0"/>
                <a:cs typeface="Segoe UI Semilight" panose="020B0402040204020203" pitchFamily="34" charset="0"/>
              </a:defRPr>
            </a:lvl1pPr>
            <a:lvl2pPr marL="0" indent="0" algn="l" defTabSz="914400" rtl="0" eaLnBrk="1" latinLnBrk="0" hangingPunct="1">
              <a:lnSpc>
                <a:spcPct val="90000"/>
              </a:lnSpc>
              <a:spcBef>
                <a:spcPts val="600"/>
              </a:spcBef>
              <a:spcAft>
                <a:spcPts val="300"/>
              </a:spcAft>
              <a:buClr>
                <a:schemeClr val="accent1"/>
              </a:buClr>
              <a:buFontTx/>
              <a:buNone/>
              <a:defRPr sz="1600" b="1" kern="1200">
                <a:solidFill>
                  <a:schemeClr val="bg2"/>
                </a:solidFill>
                <a:latin typeface="+mn-lt"/>
                <a:ea typeface="+mn-ea"/>
                <a:cs typeface="+mn-cs"/>
              </a:defRPr>
            </a:lvl2pPr>
            <a:lvl3pPr marL="0" indent="0" algn="l" defTabSz="914400" rtl="0" eaLnBrk="1" latinLnBrk="0" hangingPunct="1">
              <a:lnSpc>
                <a:spcPct val="90000"/>
              </a:lnSpc>
              <a:spcBef>
                <a:spcPts val="600"/>
              </a:spcBef>
              <a:spcAft>
                <a:spcPts val="300"/>
              </a:spcAft>
              <a:buClr>
                <a:schemeClr val="accent1"/>
              </a:buClr>
              <a:buFont typeface="Wingdings" panose="05000000000000000000" pitchFamily="2" charset="2"/>
              <a:buNone/>
              <a:defRPr sz="1600" kern="1200">
                <a:solidFill>
                  <a:schemeClr val="bg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Tx/>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bg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bg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Footer Placeholder">
            <a:extLst>
              <a:ext uri="{FF2B5EF4-FFF2-40B4-BE49-F238E27FC236}">
                <a16:creationId xmlns:a16="http://schemas.microsoft.com/office/drawing/2014/main" id="{66BB9439-3BD5-6086-39A3-D0E7ACB0336D}"/>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8" name="Slide Number Placeholder">
            <a:extLst>
              <a:ext uri="{FF2B5EF4-FFF2-40B4-BE49-F238E27FC236}">
                <a16:creationId xmlns:a16="http://schemas.microsoft.com/office/drawing/2014/main" id="{5DBFFC9A-7970-96AB-7D7F-53E0A4711C01}"/>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3" name="Date Placeholder">
            <a:extLst>
              <a:ext uri="{FF2B5EF4-FFF2-40B4-BE49-F238E27FC236}">
                <a16:creationId xmlns:a16="http://schemas.microsoft.com/office/drawing/2014/main" id="{0BF6FBD6-52FD-4F43-DB0A-1F6DBF80BB29}"/>
              </a:ext>
            </a:extLst>
          </p:cNvPr>
          <p:cNvSpPr>
            <a:spLocks noGrp="1"/>
          </p:cNvSpPr>
          <p:nvPr>
            <p:ph type="dt" sz="half" idx="19"/>
          </p:nvPr>
        </p:nvSpPr>
        <p:spPr/>
        <p:txBody>
          <a:bodyPr/>
          <a:lstStyle/>
          <a:p>
            <a:endParaRPr lang="en-US" dirty="0"/>
          </a:p>
        </p:txBody>
      </p:sp>
    </p:spTree>
    <p:extLst>
      <p:ext uri="{BB962C8B-B14F-4D97-AF65-F5344CB8AC3E}">
        <p14:creationId xmlns:p14="http://schemas.microsoft.com/office/powerpoint/2010/main" val="1431244390"/>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15:guide id="2" pos="3840">
          <p15:clr>
            <a:srgbClr val="FBAE40"/>
          </p15:clr>
        </p15:guide>
        <p15:guide id="3" orient="horz" pos="2342">
          <p15:clr>
            <a:srgbClr val="FBAE40"/>
          </p15:clr>
        </p15:guide>
        <p15:guide id="4" orient="horz" pos="252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General - Large Image - Dark">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5411787" cy="1202940"/>
          </a:xfrm>
        </p:spPr>
        <p:txBody>
          <a:bodyPr>
            <a:noAutofit/>
          </a:bodyPr>
          <a:lstStyle>
            <a:lvl1pPr>
              <a:defRPr>
                <a:solidFill>
                  <a:schemeClr val="accent1"/>
                </a:solidFill>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1" y="1949451"/>
            <a:ext cx="5411787" cy="540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12" name="Text Placeholder 1">
            <a:extLst>
              <a:ext uri="{FF2B5EF4-FFF2-40B4-BE49-F238E27FC236}">
                <a16:creationId xmlns:a16="http://schemas.microsoft.com/office/drawing/2014/main" id="{517FF2FA-A71F-B3DC-FCC2-D1879290C022}"/>
              </a:ext>
            </a:extLst>
          </p:cNvPr>
          <p:cNvSpPr>
            <a:spLocks noGrp="1"/>
          </p:cNvSpPr>
          <p:nvPr>
            <p:ph type="body" sz="quarter" idx="14"/>
          </p:nvPr>
        </p:nvSpPr>
        <p:spPr>
          <a:xfrm>
            <a:off x="539750" y="2777451"/>
            <a:ext cx="5411787" cy="30058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Picture Placeholder 1">
            <a:extLst>
              <a:ext uri="{FF2B5EF4-FFF2-40B4-BE49-F238E27FC236}">
                <a16:creationId xmlns:a16="http://schemas.microsoft.com/office/drawing/2014/main" id="{4733D873-FAD0-8441-AF1E-C53161227A6A}"/>
              </a:ext>
            </a:extLst>
          </p:cNvPr>
          <p:cNvSpPr>
            <a:spLocks noGrp="1"/>
          </p:cNvSpPr>
          <p:nvPr>
            <p:ph type="pic" sz="quarter" idx="19"/>
          </p:nvPr>
        </p:nvSpPr>
        <p:spPr>
          <a:xfrm>
            <a:off x="6238875" y="539750"/>
            <a:ext cx="5411787" cy="5237347"/>
          </a:xfrm>
          <a:prstGeom prst="roundRect">
            <a:avLst>
              <a:gd name="adj" fmla="val 2406"/>
            </a:avLst>
          </a:prstGeom>
          <a:solidFill>
            <a:schemeClr val="tx1"/>
          </a:solidFill>
        </p:spPr>
        <p:txBody>
          <a:bodyPr lIns="108000" tIns="90000" rIns="108000" bIns="72000"/>
          <a:lstStyle>
            <a:lvl1pPr>
              <a:defRPr/>
            </a:lvl1pPr>
          </a:lstStyle>
          <a:p>
            <a:r>
              <a:rPr lang="en-US"/>
              <a:t>Click icon to add picture</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01363D0C-D422-ADD9-2917-B00234C1311B}"/>
              </a:ext>
            </a:extLst>
          </p:cNvPr>
          <p:cNvSpPr>
            <a:spLocks noGrp="1"/>
          </p:cNvSpPr>
          <p:nvPr>
            <p:ph type="dt" sz="half" idx="20"/>
          </p:nvPr>
        </p:nvSpPr>
        <p:spPr/>
        <p:txBody>
          <a:bodyPr/>
          <a:lstStyle/>
          <a:p>
            <a:endParaRPr lang="en-US" dirty="0"/>
          </a:p>
        </p:txBody>
      </p:sp>
    </p:spTree>
    <p:extLst>
      <p:ext uri="{BB962C8B-B14F-4D97-AF65-F5344CB8AC3E}">
        <p14:creationId xmlns:p14="http://schemas.microsoft.com/office/powerpoint/2010/main" val="1086928346"/>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 Dark">
    <p:bg>
      <p:bgPr>
        <a:solidFill>
          <a:schemeClr val="bg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79A8BE1-951B-EF1D-92FB-D4063EC73556}"/>
              </a:ext>
            </a:extLst>
          </p:cNvPr>
          <p:cNvSpPr>
            <a:spLocks noGrp="1"/>
          </p:cNvSpPr>
          <p:nvPr>
            <p:ph type="ctrTitle"/>
          </p:nvPr>
        </p:nvSpPr>
        <p:spPr/>
        <p:txBody>
          <a:bodyPr/>
          <a:lstStyle>
            <a:lvl1pPr algn="l">
              <a:defRPr>
                <a:solidFill>
                  <a:schemeClr val="accent1"/>
                </a:solidFill>
              </a:defRPr>
            </a:lvl1pPr>
          </a:lstStyle>
          <a:p>
            <a:r>
              <a:rPr lang="en-US"/>
              <a:t>Click to edit Master title style</a:t>
            </a:r>
            <a:endParaRPr lang="en-GB" dirty="0"/>
          </a:p>
        </p:txBody>
      </p:sp>
      <p:sp>
        <p:nvSpPr>
          <p:cNvPr id="6" name="Content Placeholder 1">
            <a:extLst>
              <a:ext uri="{FF2B5EF4-FFF2-40B4-BE49-F238E27FC236}">
                <a16:creationId xmlns:a16="http://schemas.microsoft.com/office/drawing/2014/main" id="{2FD886DF-2991-621A-F1F5-059F6362D348}"/>
              </a:ext>
            </a:extLst>
          </p:cNvPr>
          <p:cNvSpPr>
            <a:spLocks noGrp="1"/>
          </p:cNvSpPr>
          <p:nvPr>
            <p:ph sz="quarter" idx="13"/>
          </p:nvPr>
        </p:nvSpPr>
        <p:spPr>
          <a:xfrm>
            <a:off x="539750" y="1373187"/>
            <a:ext cx="11110913" cy="44039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3" name="Date Placeholder">
            <a:extLst>
              <a:ext uri="{FF2B5EF4-FFF2-40B4-BE49-F238E27FC236}">
                <a16:creationId xmlns:a16="http://schemas.microsoft.com/office/drawing/2014/main" id="{696D452F-75C5-A4D7-C0F2-3CE1067805CD}"/>
              </a:ext>
            </a:extLst>
          </p:cNvPr>
          <p:cNvSpPr>
            <a:spLocks noGrp="1"/>
          </p:cNvSpPr>
          <p:nvPr>
            <p:ph type="dt" sz="half" idx="14"/>
          </p:nvPr>
        </p:nvSpPr>
        <p:spPr/>
        <p:txBody>
          <a:bodyPr/>
          <a:lstStyle/>
          <a:p>
            <a:endParaRPr lang="en-US" dirty="0"/>
          </a:p>
        </p:txBody>
      </p:sp>
    </p:spTree>
    <p:extLst>
      <p:ext uri="{BB962C8B-B14F-4D97-AF65-F5344CB8AC3E}">
        <p14:creationId xmlns:p14="http://schemas.microsoft.com/office/powerpoint/2010/main" val="308140756"/>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Subtitle - Dark">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11110912" cy="553997"/>
          </a:xfrm>
        </p:spPr>
        <p:txBody>
          <a:bodyPr/>
          <a:lstStyle>
            <a:lvl1pPr>
              <a:defRPr>
                <a:solidFill>
                  <a:schemeClr val="accent1"/>
                </a:solidFill>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p>
        </p:txBody>
      </p:sp>
      <p:sp>
        <p:nvSpPr>
          <p:cNvPr id="6" name="Content Placeholder 1">
            <a:extLst>
              <a:ext uri="{FF2B5EF4-FFF2-40B4-BE49-F238E27FC236}">
                <a16:creationId xmlns:a16="http://schemas.microsoft.com/office/drawing/2014/main" id="{3E6566DC-98F1-427C-EE29-E10A151E8CE6}"/>
              </a:ext>
            </a:extLst>
          </p:cNvPr>
          <p:cNvSpPr>
            <a:spLocks noGrp="1"/>
          </p:cNvSpPr>
          <p:nvPr>
            <p:ph sz="quarter" idx="13"/>
          </p:nvPr>
        </p:nvSpPr>
        <p:spPr>
          <a:xfrm>
            <a:off x="539750" y="1949451"/>
            <a:ext cx="11110913"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0A97C74F-2F9E-A4B8-537F-AAFC3530BB3A}"/>
              </a:ext>
            </a:extLst>
          </p:cNvPr>
          <p:cNvSpPr>
            <a:spLocks noGrp="1"/>
          </p:cNvSpPr>
          <p:nvPr>
            <p:ph type="dt" sz="half" idx="14"/>
          </p:nvPr>
        </p:nvSpPr>
        <p:spPr/>
        <p:txBody>
          <a:bodyPr/>
          <a:lstStyle/>
          <a:p>
            <a:endParaRPr lang="en-US" dirty="0"/>
          </a:p>
        </p:txBody>
      </p:sp>
    </p:spTree>
    <p:extLst>
      <p:ext uri="{BB962C8B-B14F-4D97-AF65-F5344CB8AC3E}">
        <p14:creationId xmlns:p14="http://schemas.microsoft.com/office/powerpoint/2010/main" val="196431668"/>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 2 Columns - Dark">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5411788"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p>
        </p:txBody>
      </p:sp>
      <p:sp>
        <p:nvSpPr>
          <p:cNvPr id="6" name="Content Placeholder 1">
            <a:extLst>
              <a:ext uri="{FF2B5EF4-FFF2-40B4-BE49-F238E27FC236}">
                <a16:creationId xmlns:a16="http://schemas.microsoft.com/office/drawing/2014/main" id="{3E6566DC-98F1-427C-EE29-E10A151E8CE6}"/>
              </a:ext>
            </a:extLst>
          </p:cNvPr>
          <p:cNvSpPr>
            <a:spLocks noGrp="1"/>
          </p:cNvSpPr>
          <p:nvPr>
            <p:ph sz="quarter" idx="13"/>
          </p:nvPr>
        </p:nvSpPr>
        <p:spPr>
          <a:xfrm>
            <a:off x="539750" y="1949451"/>
            <a:ext cx="5411788"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2">
            <a:extLst>
              <a:ext uri="{FF2B5EF4-FFF2-40B4-BE49-F238E27FC236}">
                <a16:creationId xmlns:a16="http://schemas.microsoft.com/office/drawing/2014/main" id="{211B65AE-666C-5B41-E85D-1EC509757699}"/>
              </a:ext>
            </a:extLst>
          </p:cNvPr>
          <p:cNvSpPr>
            <a:spLocks noGrp="1"/>
          </p:cNvSpPr>
          <p:nvPr>
            <p:ph type="body" idx="15" hasCustomPrompt="1"/>
          </p:nvPr>
        </p:nvSpPr>
        <p:spPr>
          <a:xfrm>
            <a:off x="6238875" y="1374373"/>
            <a:ext cx="5411788"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p>
        </p:txBody>
      </p:sp>
      <p:sp>
        <p:nvSpPr>
          <p:cNvPr id="2" name="Content Placeholder 2">
            <a:extLst>
              <a:ext uri="{FF2B5EF4-FFF2-40B4-BE49-F238E27FC236}">
                <a16:creationId xmlns:a16="http://schemas.microsoft.com/office/drawing/2014/main" id="{C0400EFE-C635-1DAA-C964-F8A5503A94F9}"/>
              </a:ext>
            </a:extLst>
          </p:cNvPr>
          <p:cNvSpPr>
            <a:spLocks noGrp="1"/>
          </p:cNvSpPr>
          <p:nvPr>
            <p:ph sz="quarter" idx="14"/>
          </p:nvPr>
        </p:nvSpPr>
        <p:spPr>
          <a:xfrm>
            <a:off x="6238875" y="1949451"/>
            <a:ext cx="5411788" cy="382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dirty="0"/>
              <a:t>To Insert document name go to Insert &gt; Header &amp; Footer</a:t>
            </a:r>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5" name="Date Placeholder">
            <a:extLst>
              <a:ext uri="{FF2B5EF4-FFF2-40B4-BE49-F238E27FC236}">
                <a16:creationId xmlns:a16="http://schemas.microsoft.com/office/drawing/2014/main" id="{A60A1A15-D185-4EDD-21B1-BF0E573E14E6}"/>
              </a:ext>
            </a:extLst>
          </p:cNvPr>
          <p:cNvSpPr>
            <a:spLocks noGrp="1"/>
          </p:cNvSpPr>
          <p:nvPr>
            <p:ph type="dt" sz="half" idx="16"/>
          </p:nvPr>
        </p:nvSpPr>
        <p:spPr/>
        <p:txBody>
          <a:bodyPr/>
          <a:lstStyle/>
          <a:p>
            <a:endParaRPr lang="en-US" dirty="0"/>
          </a:p>
        </p:txBody>
      </p:sp>
    </p:spTree>
    <p:extLst>
      <p:ext uri="{BB962C8B-B14F-4D97-AF65-F5344CB8AC3E}">
        <p14:creationId xmlns:p14="http://schemas.microsoft.com/office/powerpoint/2010/main" val="3840140549"/>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Title only - Dark">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11110912" cy="553997"/>
          </a:xfrm>
        </p:spPr>
        <p:txBody>
          <a:bodyPr/>
          <a:lstStyle>
            <a:lvl1pPr>
              <a:defRPr>
                <a:solidFill>
                  <a:schemeClr val="accent1"/>
                </a:solidFill>
              </a:defRPr>
            </a:lvl1pPr>
          </a:lstStyle>
          <a:p>
            <a:r>
              <a:rPr lang="en-US"/>
              <a:t>Click to edit Master title style</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83EA86FE-111F-F10D-25D9-39291B85B653}"/>
              </a:ext>
            </a:extLst>
          </p:cNvPr>
          <p:cNvSpPr>
            <a:spLocks noGrp="1"/>
          </p:cNvSpPr>
          <p:nvPr>
            <p:ph type="dt" sz="half" idx="13"/>
          </p:nvPr>
        </p:nvSpPr>
        <p:spPr/>
        <p:txBody>
          <a:bodyPr/>
          <a:lstStyle/>
          <a:p>
            <a:endParaRPr lang="en-US" dirty="0"/>
          </a:p>
        </p:txBody>
      </p:sp>
    </p:spTree>
    <p:extLst>
      <p:ext uri="{BB962C8B-B14F-4D97-AF65-F5344CB8AC3E}">
        <p14:creationId xmlns:p14="http://schemas.microsoft.com/office/powerpoint/2010/main" val="1264007672"/>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 Title &amp; Subtitle - Dark">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11110912" cy="553997"/>
          </a:xfrm>
        </p:spPr>
        <p:txBody>
          <a:bodyPr/>
          <a:lstStyle>
            <a:lvl1pPr>
              <a:defRPr>
                <a:solidFill>
                  <a:schemeClr val="accent1"/>
                </a:solidFill>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0"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1B5C94F4-FA64-DC7C-F83C-F649B789A5FD}"/>
              </a:ext>
            </a:extLst>
          </p:cNvPr>
          <p:cNvSpPr>
            <a:spLocks noGrp="1"/>
          </p:cNvSpPr>
          <p:nvPr>
            <p:ph type="dt" sz="half" idx="13"/>
          </p:nvPr>
        </p:nvSpPr>
        <p:spPr/>
        <p:txBody>
          <a:bodyPr/>
          <a:lstStyle/>
          <a:p>
            <a:endParaRPr lang="en-US" dirty="0"/>
          </a:p>
        </p:txBody>
      </p:sp>
    </p:spTree>
    <p:extLst>
      <p:ext uri="{BB962C8B-B14F-4D97-AF65-F5344CB8AC3E}">
        <p14:creationId xmlns:p14="http://schemas.microsoft.com/office/powerpoint/2010/main" val="846302380"/>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 Dark">
    <p:bg>
      <p:bgPr>
        <a:solidFill>
          <a:schemeClr val="bg2"/>
        </a:solidFill>
        <a:effectLst/>
      </p:bgPr>
    </p:bg>
    <p:spTree>
      <p:nvGrpSpPr>
        <p:cNvPr id="1" name=""/>
        <p:cNvGrpSpPr/>
        <p:nvPr/>
      </p:nvGrpSpPr>
      <p:grpSpPr>
        <a:xfrm>
          <a:off x="0" y="0"/>
          <a:ext cx="0" cy="0"/>
          <a:chOff x="0" y="0"/>
          <a:chExt cx="0" cy="0"/>
        </a:xfrm>
      </p:grpSpPr>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 name="Date Placeholder">
            <a:extLst>
              <a:ext uri="{FF2B5EF4-FFF2-40B4-BE49-F238E27FC236}">
                <a16:creationId xmlns:a16="http://schemas.microsoft.com/office/drawing/2014/main" id="{2458A2EA-57DB-71FC-F195-8A95133327F9}"/>
              </a:ext>
            </a:extLst>
          </p:cNvPr>
          <p:cNvSpPr>
            <a:spLocks noGrp="1"/>
          </p:cNvSpPr>
          <p:nvPr>
            <p:ph type="dt" sz="half" idx="13"/>
          </p:nvPr>
        </p:nvSpPr>
        <p:spPr/>
        <p:txBody>
          <a:bodyPr/>
          <a:lstStyle/>
          <a:p>
            <a:endParaRPr lang="en-US" dirty="0"/>
          </a:p>
        </p:txBody>
      </p:sp>
    </p:spTree>
    <p:extLst>
      <p:ext uri="{BB962C8B-B14F-4D97-AF65-F5344CB8AC3E}">
        <p14:creationId xmlns:p14="http://schemas.microsoft.com/office/powerpoint/2010/main" val="1147345189"/>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General - Full Image - Dark">
    <p:bg>
      <p:bgPr>
        <a:solidFill>
          <a:schemeClr val="bg2"/>
        </a:solidFill>
        <a:effectLst/>
      </p:bgPr>
    </p:bg>
    <p:spTree>
      <p:nvGrpSpPr>
        <p:cNvPr id="1" name=""/>
        <p:cNvGrpSpPr/>
        <p:nvPr/>
      </p:nvGrpSpPr>
      <p:grpSpPr>
        <a:xfrm>
          <a:off x="0" y="0"/>
          <a:ext cx="0" cy="0"/>
          <a:chOff x="0" y="0"/>
          <a:chExt cx="0" cy="0"/>
        </a:xfrm>
      </p:grpSpPr>
      <p:pic>
        <p:nvPicPr>
          <p:cNvPr id="2" name="Picture Impact">
            <a:extLst>
              <a:ext uri="{FF2B5EF4-FFF2-40B4-BE49-F238E27FC236}">
                <a16:creationId xmlns:a16="http://schemas.microsoft.com/office/drawing/2014/main" id="{C939805A-B181-C3B0-9D5B-B553B77B77F6}"/>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393285" y="0"/>
            <a:ext cx="1798715" cy="6858000"/>
          </a:xfrm>
          <a:prstGeom prst="rect">
            <a:avLst/>
          </a:prstGeom>
        </p:spPr>
      </p:pic>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5411787" cy="1202940"/>
          </a:xfrm>
        </p:spPr>
        <p:txBody>
          <a:bodyPr>
            <a:noAutofit/>
          </a:bodyPr>
          <a:lstStyle>
            <a:lvl1pPr>
              <a:defRPr>
                <a:solidFill>
                  <a:schemeClr val="tx2"/>
                </a:solidFill>
              </a:defRPr>
            </a:lvl1pPr>
          </a:lstStyle>
          <a:p>
            <a:r>
              <a:rPr lang="en-US"/>
              <a:t>Click to edit Master title style</a:t>
            </a:r>
            <a:endParaRPr lang="en-GB" dirty="0"/>
          </a:p>
        </p:txBody>
      </p:sp>
      <p:sp>
        <p:nvSpPr>
          <p:cNvPr id="12" name="Text Placeholder 1">
            <a:extLst>
              <a:ext uri="{FF2B5EF4-FFF2-40B4-BE49-F238E27FC236}">
                <a16:creationId xmlns:a16="http://schemas.microsoft.com/office/drawing/2014/main" id="{517FF2FA-A71F-B3DC-FCC2-D1879290C022}"/>
              </a:ext>
            </a:extLst>
          </p:cNvPr>
          <p:cNvSpPr>
            <a:spLocks noGrp="1"/>
          </p:cNvSpPr>
          <p:nvPr>
            <p:ph type="body" sz="quarter" idx="14"/>
          </p:nvPr>
        </p:nvSpPr>
        <p:spPr>
          <a:xfrm>
            <a:off x="539750" y="1949451"/>
            <a:ext cx="5411787" cy="3827463"/>
          </a:xfrm>
          <a:prstGeom prst="roundRect">
            <a:avLst>
              <a:gd name="adj" fmla="val 3292"/>
            </a:avLst>
          </a:prstGeom>
          <a:solidFill>
            <a:schemeClr val="tx2"/>
          </a:solidFill>
        </p:spPr>
        <p:txBody>
          <a:bodyPr lIns="108000" tIns="90000" rIns="108000" bIns="72000"/>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accent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grpSp>
        <p:nvGrpSpPr>
          <p:cNvPr id="4" name="Guidance">
            <a:extLst>
              <a:ext uri="{FF2B5EF4-FFF2-40B4-BE49-F238E27FC236}">
                <a16:creationId xmlns:a16="http://schemas.microsoft.com/office/drawing/2014/main" id="{5EF96468-8764-0513-81CD-0035735E38E0}"/>
              </a:ext>
            </a:extLst>
          </p:cNvPr>
          <p:cNvGrpSpPr/>
          <p:nvPr userDrawn="1"/>
        </p:nvGrpSpPr>
        <p:grpSpPr>
          <a:xfrm>
            <a:off x="12472463" y="539750"/>
            <a:ext cx="1785257" cy="2359108"/>
            <a:chOff x="12472463" y="539750"/>
            <a:chExt cx="1785257" cy="2359108"/>
          </a:xfrm>
        </p:grpSpPr>
        <p:sp>
          <p:nvSpPr>
            <p:cNvPr id="5" name="Guidance">
              <a:extLst>
                <a:ext uri="{FF2B5EF4-FFF2-40B4-BE49-F238E27FC236}">
                  <a16:creationId xmlns:a16="http://schemas.microsoft.com/office/drawing/2014/main" id="{0FE039A1-1D66-5714-8692-AC8084E2454C}"/>
                </a:ext>
              </a:extLst>
            </p:cNvPr>
            <p:cNvSpPr txBox="1"/>
            <p:nvPr userDrawn="1"/>
          </p:nvSpPr>
          <p:spPr>
            <a:xfrm>
              <a:off x="12472463" y="539750"/>
              <a:ext cx="1785257" cy="397032"/>
            </a:xfrm>
            <a:prstGeom prst="rect">
              <a:avLst/>
            </a:prstGeom>
            <a:solidFill>
              <a:srgbClr val="003B44"/>
            </a:solidFill>
          </p:spPr>
          <p:txBody>
            <a:bodyPr wrap="square" rtlCol="0">
              <a:spAutoFit/>
            </a:bodyPr>
            <a:lstStyle>
              <a:defPPr>
                <a:defRPr lang="en-US"/>
              </a:defPPr>
              <a:lvl1pPr lvl="0">
                <a:spcBef>
                  <a:spcPts val="600"/>
                </a:spcBef>
                <a:defRPr sz="1000"/>
              </a:lvl1pPr>
              <a:lvl2pPr marL="180000" lvl="1" indent="-180000">
                <a:spcBef>
                  <a:spcPts val="600"/>
                </a:spcBef>
                <a:defRPr sz="1000"/>
              </a:lvl2pPr>
              <a:lvl3pPr marL="360000" lvl="2" indent="-180000">
                <a:spcBef>
                  <a:spcPts val="600"/>
                </a:spcBef>
                <a:defRPr sz="1000"/>
              </a:lvl3pPr>
              <a:lvl4pPr marL="540000" lvl="3" indent="-180000">
                <a:spcBef>
                  <a:spcPts val="600"/>
                </a:spcBef>
                <a:defRPr sz="1000"/>
              </a:lvl4pPr>
              <a:lvl5pPr marL="180000" lvl="4" indent="-180000">
                <a:spcBef>
                  <a:spcPts val="600"/>
                </a:spcBef>
                <a:defRPr sz="1000"/>
              </a:lvl5pPr>
              <a:lvl6pPr marL="360000" lvl="5" indent="-180000">
                <a:spcBef>
                  <a:spcPts val="600"/>
                </a:spcBef>
                <a:defRPr sz="1000"/>
              </a:lvl6pPr>
              <a:lvl7pPr lvl="6">
                <a:spcBef>
                  <a:spcPts val="1200"/>
                </a:spcBef>
                <a:defRPr sz="1100"/>
              </a:lvl7pPr>
              <a:lvl8pPr lvl="7">
                <a:spcBef>
                  <a:spcPts val="600"/>
                </a:spcBef>
                <a:defRPr sz="1000"/>
              </a:lvl8pPr>
              <a:lvl9pPr lvl="8">
                <a:spcBef>
                  <a:spcPts val="600"/>
                </a:spcBef>
                <a:defRPr sz="1400"/>
              </a:lvl9pPr>
            </a:lstStyle>
            <a:p>
              <a:pPr lvl="6"/>
              <a:r>
                <a:rPr lang="en-GB" noProof="0" dirty="0">
                  <a:solidFill>
                    <a:srgbClr val="FFFFFF"/>
                  </a:solidFill>
                </a:rPr>
                <a:t>How to insert / change the background image</a:t>
              </a:r>
            </a:p>
          </p:txBody>
        </p:sp>
        <p:sp>
          <p:nvSpPr>
            <p:cNvPr id="6" name="Guidance">
              <a:extLst>
                <a:ext uri="{FF2B5EF4-FFF2-40B4-BE49-F238E27FC236}">
                  <a16:creationId xmlns:a16="http://schemas.microsoft.com/office/drawing/2014/main" id="{3E53A555-9E10-622F-B599-18A351CC91FC}"/>
                </a:ext>
              </a:extLst>
            </p:cNvPr>
            <p:cNvSpPr txBox="1"/>
            <p:nvPr userDrawn="1"/>
          </p:nvSpPr>
          <p:spPr>
            <a:xfrm>
              <a:off x="12472463" y="936782"/>
              <a:ext cx="1785257" cy="1962076"/>
            </a:xfrm>
            <a:prstGeom prst="rect">
              <a:avLst/>
            </a:prstGeom>
            <a:solidFill>
              <a:srgbClr val="F2F2EB"/>
            </a:solidFill>
          </p:spPr>
          <p:txBody>
            <a:bodyPr wrap="square" rtlCol="0">
              <a:spAutoFit/>
            </a:bodyPr>
            <a:lstStyle>
              <a:defPPr>
                <a:defRPr lang="en-US"/>
              </a:defPPr>
              <a:lvl1pPr lvl="0">
                <a:spcBef>
                  <a:spcPts val="600"/>
                </a:spcBef>
                <a:defRPr sz="1000"/>
              </a:lvl1pPr>
              <a:lvl2pPr marL="180000" lvl="1" indent="-180000">
                <a:spcBef>
                  <a:spcPts val="600"/>
                </a:spcBef>
                <a:defRPr sz="1000"/>
              </a:lvl2pPr>
              <a:lvl3pPr marL="360000" lvl="2" indent="-180000">
                <a:spcBef>
                  <a:spcPts val="600"/>
                </a:spcBef>
                <a:defRPr sz="1000"/>
              </a:lvl3pPr>
              <a:lvl4pPr marL="540000" lvl="3" indent="-180000">
                <a:spcBef>
                  <a:spcPts val="600"/>
                </a:spcBef>
                <a:defRPr sz="1000"/>
              </a:lvl4pPr>
              <a:lvl5pPr marL="180000" lvl="4" indent="-180000">
                <a:spcBef>
                  <a:spcPts val="600"/>
                </a:spcBef>
                <a:defRPr sz="1000"/>
              </a:lvl5pPr>
              <a:lvl6pPr marL="360000" lvl="5" indent="-180000">
                <a:spcBef>
                  <a:spcPts val="600"/>
                </a:spcBef>
                <a:defRPr sz="1000"/>
              </a:lvl6pPr>
              <a:lvl7pPr lvl="6">
                <a:spcBef>
                  <a:spcPts val="1200"/>
                </a:spcBef>
                <a:defRPr sz="1100"/>
              </a:lvl7pPr>
              <a:lvl8pPr lvl="7">
                <a:spcBef>
                  <a:spcPts val="600"/>
                </a:spcBef>
                <a:defRPr sz="1000"/>
              </a:lvl8pPr>
              <a:lvl9pPr lvl="8">
                <a:spcBef>
                  <a:spcPts val="600"/>
                </a:spcBef>
                <a:defRPr sz="1400"/>
              </a:lvl9pPr>
            </a:lstStyle>
            <a:p>
              <a:pPr lvl="4"/>
              <a:r>
                <a:rPr lang="en-US" dirty="0">
                  <a:solidFill>
                    <a:srgbClr val="003B44"/>
                  </a:solidFill>
                </a:rPr>
                <a:t>Right Click the slide background and select Format Background</a:t>
              </a:r>
            </a:p>
            <a:p>
              <a:pPr lvl="4"/>
              <a:r>
                <a:rPr lang="en-US" noProof="0" dirty="0">
                  <a:solidFill>
                    <a:srgbClr val="003B44"/>
                  </a:solidFill>
                </a:rPr>
                <a:t>In the Fill section choose Picture or texture fill and select Insert &gt; From File</a:t>
              </a:r>
            </a:p>
            <a:p>
              <a:pPr lvl="4"/>
              <a:r>
                <a:rPr lang="en-US" noProof="0" dirty="0">
                  <a:solidFill>
                    <a:srgbClr val="003B44"/>
                  </a:solidFill>
                </a:rPr>
                <a:t>Browse to your image and choose Open</a:t>
              </a:r>
            </a:p>
            <a:p>
              <a:pPr lvl="7"/>
              <a:r>
                <a:rPr lang="en-US" noProof="0" dirty="0">
                  <a:solidFill>
                    <a:srgbClr val="003B44"/>
                  </a:solidFill>
                </a:rPr>
                <a:t>Note: the image will need to be pre-cropped to a 16:9 ratio.</a:t>
              </a:r>
            </a:p>
          </p:txBody>
        </p:sp>
      </p:grpSp>
      <p:sp>
        <p:nvSpPr>
          <p:cNvPr id="3" name="Date Placeholder">
            <a:extLst>
              <a:ext uri="{FF2B5EF4-FFF2-40B4-BE49-F238E27FC236}">
                <a16:creationId xmlns:a16="http://schemas.microsoft.com/office/drawing/2014/main" id="{BF21C57E-445D-ED61-8E26-4E18F9F0EFAB}"/>
              </a:ext>
            </a:extLst>
          </p:cNvPr>
          <p:cNvSpPr>
            <a:spLocks noGrp="1"/>
          </p:cNvSpPr>
          <p:nvPr>
            <p:ph type="dt" sz="half" idx="15"/>
          </p:nvPr>
        </p:nvSpPr>
        <p:spPr/>
        <p:txBody>
          <a:bodyPr/>
          <a:lstStyle/>
          <a:p>
            <a:endParaRPr lang="en-US" dirty="0"/>
          </a:p>
        </p:txBody>
      </p:sp>
    </p:spTree>
    <p:extLst>
      <p:ext uri="{BB962C8B-B14F-4D97-AF65-F5344CB8AC3E}">
        <p14:creationId xmlns:p14="http://schemas.microsoft.com/office/powerpoint/2010/main" val="420761646"/>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eneral - Full Image">
    <p:bg>
      <p:bgRef idx="1001">
        <a:schemeClr val="bg2"/>
      </p:bgRef>
    </p:bg>
    <p:spTree>
      <p:nvGrpSpPr>
        <p:cNvPr id="1" name=""/>
        <p:cNvGrpSpPr/>
        <p:nvPr/>
      </p:nvGrpSpPr>
      <p:grpSpPr>
        <a:xfrm>
          <a:off x="0" y="0"/>
          <a:ext cx="0" cy="0"/>
          <a:chOff x="0" y="0"/>
          <a:chExt cx="0" cy="0"/>
        </a:xfrm>
      </p:grpSpPr>
      <p:pic>
        <p:nvPicPr>
          <p:cNvPr id="2" name="Picture Impact">
            <a:extLst>
              <a:ext uri="{FF2B5EF4-FFF2-40B4-BE49-F238E27FC236}">
                <a16:creationId xmlns:a16="http://schemas.microsoft.com/office/drawing/2014/main" id="{C939805A-B181-C3B0-9D5B-B553B77B77F6}"/>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393285" y="0"/>
            <a:ext cx="1798715" cy="6858000"/>
          </a:xfrm>
          <a:prstGeom prst="rect">
            <a:avLst/>
          </a:prstGeom>
        </p:spPr>
      </p:pic>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5411787" cy="1202940"/>
          </a:xfrm>
        </p:spPr>
        <p:txBody>
          <a:bodyPr>
            <a:noAutofit/>
          </a:bodyPr>
          <a:lstStyle>
            <a:lvl1pPr>
              <a:defRPr>
                <a:solidFill>
                  <a:schemeClr val="tx2"/>
                </a:solidFill>
              </a:defRPr>
            </a:lvl1pPr>
          </a:lstStyle>
          <a:p>
            <a:r>
              <a:rPr lang="en-US"/>
              <a:t>Click to edit Master title style</a:t>
            </a:r>
            <a:endParaRPr lang="en-GB" dirty="0"/>
          </a:p>
        </p:txBody>
      </p:sp>
      <p:sp>
        <p:nvSpPr>
          <p:cNvPr id="12" name="Text Placeholder 1">
            <a:extLst>
              <a:ext uri="{FF2B5EF4-FFF2-40B4-BE49-F238E27FC236}">
                <a16:creationId xmlns:a16="http://schemas.microsoft.com/office/drawing/2014/main" id="{517FF2FA-A71F-B3DC-FCC2-D1879290C022}"/>
              </a:ext>
            </a:extLst>
          </p:cNvPr>
          <p:cNvSpPr>
            <a:spLocks noGrp="1"/>
          </p:cNvSpPr>
          <p:nvPr>
            <p:ph type="body" sz="quarter" idx="14"/>
          </p:nvPr>
        </p:nvSpPr>
        <p:spPr>
          <a:xfrm>
            <a:off x="539750" y="1949451"/>
            <a:ext cx="5411787" cy="3827463"/>
          </a:xfrm>
          <a:prstGeom prst="roundRect">
            <a:avLst>
              <a:gd name="adj" fmla="val 3292"/>
            </a:avLst>
          </a:prstGeom>
          <a:solidFill>
            <a:schemeClr val="bg1"/>
          </a:solidFill>
        </p:spPr>
        <p:txBody>
          <a:bodyPr lIns="108000" tIns="90000" rIns="108000" bIns="72000"/>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vl6pPr>
              <a:buClrTx/>
              <a:defRPr>
                <a:solidFill>
                  <a:schemeClr val="tx1"/>
                </a:solidFill>
              </a:defRPr>
            </a:lvl6pPr>
            <a:lvl7pPr>
              <a:buClrTx/>
              <a:defRPr>
                <a:solidFill>
                  <a:schemeClr val="tx1"/>
                </a:solidFill>
              </a:defRPr>
            </a:lvl7pPr>
            <a:lvl8pPr>
              <a:buClrTx/>
              <a:defRPr>
                <a:solidFill>
                  <a:schemeClr val="tx1"/>
                </a:solidFill>
              </a:defRPr>
            </a:lvl8pPr>
            <a:lvl9pPr>
              <a:buClrTx/>
              <a:defRPr>
                <a:solidFill>
                  <a:schemeClr val="accent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grpSp>
        <p:nvGrpSpPr>
          <p:cNvPr id="8" name="Guidance">
            <a:extLst>
              <a:ext uri="{FF2B5EF4-FFF2-40B4-BE49-F238E27FC236}">
                <a16:creationId xmlns:a16="http://schemas.microsoft.com/office/drawing/2014/main" id="{A18741E2-F074-2F49-2217-DAF87F7F62CC}"/>
              </a:ext>
            </a:extLst>
          </p:cNvPr>
          <p:cNvGrpSpPr/>
          <p:nvPr userDrawn="1"/>
        </p:nvGrpSpPr>
        <p:grpSpPr>
          <a:xfrm>
            <a:off x="12472463" y="539750"/>
            <a:ext cx="1785257" cy="2359108"/>
            <a:chOff x="12472463" y="539750"/>
            <a:chExt cx="1785257" cy="2359108"/>
          </a:xfrm>
        </p:grpSpPr>
        <p:sp>
          <p:nvSpPr>
            <p:cNvPr id="11" name="Guidance">
              <a:extLst>
                <a:ext uri="{FF2B5EF4-FFF2-40B4-BE49-F238E27FC236}">
                  <a16:creationId xmlns:a16="http://schemas.microsoft.com/office/drawing/2014/main" id="{C631FC78-FE9D-AA54-9A8A-7B60548BFE11}"/>
                </a:ext>
              </a:extLst>
            </p:cNvPr>
            <p:cNvSpPr txBox="1"/>
            <p:nvPr userDrawn="1"/>
          </p:nvSpPr>
          <p:spPr>
            <a:xfrm>
              <a:off x="12472463" y="539750"/>
              <a:ext cx="1785257" cy="397032"/>
            </a:xfrm>
            <a:prstGeom prst="rect">
              <a:avLst/>
            </a:prstGeom>
            <a:solidFill>
              <a:srgbClr val="003B44"/>
            </a:solidFill>
          </p:spPr>
          <p:txBody>
            <a:bodyPr wrap="square" rtlCol="0">
              <a:spAutoFit/>
            </a:bodyPr>
            <a:lstStyle>
              <a:defPPr>
                <a:defRPr lang="en-US"/>
              </a:defPPr>
              <a:lvl1pPr lvl="0">
                <a:spcBef>
                  <a:spcPts val="600"/>
                </a:spcBef>
                <a:defRPr sz="1000"/>
              </a:lvl1pPr>
              <a:lvl2pPr marL="180000" lvl="1" indent="-180000">
                <a:spcBef>
                  <a:spcPts val="600"/>
                </a:spcBef>
                <a:defRPr sz="1000"/>
              </a:lvl2pPr>
              <a:lvl3pPr marL="360000" lvl="2" indent="-180000">
                <a:spcBef>
                  <a:spcPts val="600"/>
                </a:spcBef>
                <a:defRPr sz="1000"/>
              </a:lvl3pPr>
              <a:lvl4pPr marL="540000" lvl="3" indent="-180000">
                <a:spcBef>
                  <a:spcPts val="600"/>
                </a:spcBef>
                <a:defRPr sz="1000"/>
              </a:lvl4pPr>
              <a:lvl5pPr marL="180000" lvl="4" indent="-180000">
                <a:spcBef>
                  <a:spcPts val="600"/>
                </a:spcBef>
                <a:defRPr sz="1000"/>
              </a:lvl5pPr>
              <a:lvl6pPr marL="360000" lvl="5" indent="-180000">
                <a:spcBef>
                  <a:spcPts val="600"/>
                </a:spcBef>
                <a:defRPr sz="1000"/>
              </a:lvl6pPr>
              <a:lvl7pPr lvl="6">
                <a:spcBef>
                  <a:spcPts val="1200"/>
                </a:spcBef>
                <a:defRPr sz="1100"/>
              </a:lvl7pPr>
              <a:lvl8pPr lvl="7">
                <a:spcBef>
                  <a:spcPts val="600"/>
                </a:spcBef>
                <a:defRPr sz="1000"/>
              </a:lvl8pPr>
              <a:lvl9pPr lvl="8">
                <a:spcBef>
                  <a:spcPts val="600"/>
                </a:spcBef>
                <a:defRPr sz="1400"/>
              </a:lvl9pPr>
            </a:lstStyle>
            <a:p>
              <a:pPr lvl="6"/>
              <a:r>
                <a:rPr lang="en-GB" noProof="0" dirty="0">
                  <a:solidFill>
                    <a:srgbClr val="FFFFFF"/>
                  </a:solidFill>
                </a:rPr>
                <a:t>How to insert / change the background image</a:t>
              </a:r>
            </a:p>
          </p:txBody>
        </p:sp>
        <p:sp>
          <p:nvSpPr>
            <p:cNvPr id="13" name="Guidance">
              <a:extLst>
                <a:ext uri="{FF2B5EF4-FFF2-40B4-BE49-F238E27FC236}">
                  <a16:creationId xmlns:a16="http://schemas.microsoft.com/office/drawing/2014/main" id="{2F5E23F3-8761-4C04-EE6D-C2D709A19998}"/>
                </a:ext>
              </a:extLst>
            </p:cNvPr>
            <p:cNvSpPr txBox="1"/>
            <p:nvPr userDrawn="1"/>
          </p:nvSpPr>
          <p:spPr>
            <a:xfrm>
              <a:off x="12472463" y="936782"/>
              <a:ext cx="1785257" cy="1962076"/>
            </a:xfrm>
            <a:prstGeom prst="rect">
              <a:avLst/>
            </a:prstGeom>
            <a:solidFill>
              <a:srgbClr val="F2F2EB"/>
            </a:solidFill>
          </p:spPr>
          <p:txBody>
            <a:bodyPr wrap="square" rtlCol="0">
              <a:spAutoFit/>
            </a:bodyPr>
            <a:lstStyle>
              <a:defPPr>
                <a:defRPr lang="en-US"/>
              </a:defPPr>
              <a:lvl1pPr lvl="0">
                <a:spcBef>
                  <a:spcPts val="600"/>
                </a:spcBef>
                <a:defRPr sz="1000"/>
              </a:lvl1pPr>
              <a:lvl2pPr marL="180000" lvl="1" indent="-180000">
                <a:spcBef>
                  <a:spcPts val="600"/>
                </a:spcBef>
                <a:defRPr sz="1000"/>
              </a:lvl2pPr>
              <a:lvl3pPr marL="360000" lvl="2" indent="-180000">
                <a:spcBef>
                  <a:spcPts val="600"/>
                </a:spcBef>
                <a:defRPr sz="1000"/>
              </a:lvl3pPr>
              <a:lvl4pPr marL="540000" lvl="3" indent="-180000">
                <a:spcBef>
                  <a:spcPts val="600"/>
                </a:spcBef>
                <a:defRPr sz="1000"/>
              </a:lvl4pPr>
              <a:lvl5pPr marL="180000" lvl="4" indent="-180000">
                <a:spcBef>
                  <a:spcPts val="600"/>
                </a:spcBef>
                <a:defRPr sz="1000"/>
              </a:lvl5pPr>
              <a:lvl6pPr marL="360000" lvl="5" indent="-180000">
                <a:spcBef>
                  <a:spcPts val="600"/>
                </a:spcBef>
                <a:defRPr sz="1000"/>
              </a:lvl6pPr>
              <a:lvl7pPr lvl="6">
                <a:spcBef>
                  <a:spcPts val="1200"/>
                </a:spcBef>
                <a:defRPr sz="1100"/>
              </a:lvl7pPr>
              <a:lvl8pPr lvl="7">
                <a:spcBef>
                  <a:spcPts val="600"/>
                </a:spcBef>
                <a:defRPr sz="1000"/>
              </a:lvl8pPr>
              <a:lvl9pPr lvl="8">
                <a:spcBef>
                  <a:spcPts val="600"/>
                </a:spcBef>
                <a:defRPr sz="1400"/>
              </a:lvl9pPr>
            </a:lstStyle>
            <a:p>
              <a:pPr lvl="4"/>
              <a:r>
                <a:rPr lang="en-US" dirty="0">
                  <a:solidFill>
                    <a:srgbClr val="003B44"/>
                  </a:solidFill>
                </a:rPr>
                <a:t>Right Click the slide background and select Format Background</a:t>
              </a:r>
            </a:p>
            <a:p>
              <a:pPr lvl="4"/>
              <a:r>
                <a:rPr lang="en-US" noProof="0" dirty="0">
                  <a:solidFill>
                    <a:srgbClr val="003B44"/>
                  </a:solidFill>
                </a:rPr>
                <a:t>In the Fill section choose Picture or texture fill and select Insert &gt; From File</a:t>
              </a:r>
            </a:p>
            <a:p>
              <a:pPr lvl="4"/>
              <a:r>
                <a:rPr lang="en-US" noProof="0" dirty="0">
                  <a:solidFill>
                    <a:srgbClr val="003B44"/>
                  </a:solidFill>
                </a:rPr>
                <a:t>Browse to your image and choose Open</a:t>
              </a:r>
            </a:p>
            <a:p>
              <a:pPr lvl="7"/>
              <a:r>
                <a:rPr lang="en-US" noProof="0" dirty="0">
                  <a:solidFill>
                    <a:srgbClr val="003B44"/>
                  </a:solidFill>
                </a:rPr>
                <a:t>Note: the image will need to be pre-cropped to a 16:9 ratio.</a:t>
              </a:r>
            </a:p>
          </p:txBody>
        </p:sp>
      </p:grpSp>
      <p:sp>
        <p:nvSpPr>
          <p:cNvPr id="3" name="Date Placeholder">
            <a:extLst>
              <a:ext uri="{FF2B5EF4-FFF2-40B4-BE49-F238E27FC236}">
                <a16:creationId xmlns:a16="http://schemas.microsoft.com/office/drawing/2014/main" id="{FFE045FA-925B-1371-E61C-5C4C5891BE0B}"/>
              </a:ext>
            </a:extLst>
          </p:cNvPr>
          <p:cNvSpPr>
            <a:spLocks noGrp="1"/>
          </p:cNvSpPr>
          <p:nvPr>
            <p:ph type="dt" sz="half" idx="15"/>
          </p:nvPr>
        </p:nvSpPr>
        <p:spPr/>
        <p:txBody>
          <a:bodyPr/>
          <a:lstStyle/>
          <a:p>
            <a:endParaRPr lang="en-US" dirty="0"/>
          </a:p>
        </p:txBody>
      </p:sp>
    </p:spTree>
    <p:extLst>
      <p:ext uri="{BB962C8B-B14F-4D97-AF65-F5344CB8AC3E}">
        <p14:creationId xmlns:p14="http://schemas.microsoft.com/office/powerpoint/2010/main" val="7846650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General - Modular">
    <p:bg>
      <p:bgRef idx="1001">
        <a:schemeClr val="bg2"/>
      </p:bgRef>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5411787" cy="1202940"/>
          </a:xfrm>
        </p:spPr>
        <p:txBody>
          <a:bodyPr>
            <a:noAutofit/>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1" y="1949451"/>
            <a:ext cx="5411787" cy="540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p>
        </p:txBody>
      </p:sp>
      <p:sp>
        <p:nvSpPr>
          <p:cNvPr id="12" name="Text Placeholder 1">
            <a:extLst>
              <a:ext uri="{FF2B5EF4-FFF2-40B4-BE49-F238E27FC236}">
                <a16:creationId xmlns:a16="http://schemas.microsoft.com/office/drawing/2014/main" id="{517FF2FA-A71F-B3DC-FCC2-D1879290C022}"/>
              </a:ext>
            </a:extLst>
          </p:cNvPr>
          <p:cNvSpPr>
            <a:spLocks noGrp="1"/>
          </p:cNvSpPr>
          <p:nvPr>
            <p:ph type="body" sz="quarter" idx="14"/>
          </p:nvPr>
        </p:nvSpPr>
        <p:spPr>
          <a:xfrm>
            <a:off x="539750" y="2777451"/>
            <a:ext cx="5411787" cy="30058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13" name="Text Placeholder 2">
            <a:extLst>
              <a:ext uri="{FF2B5EF4-FFF2-40B4-BE49-F238E27FC236}">
                <a16:creationId xmlns:a16="http://schemas.microsoft.com/office/drawing/2014/main" id="{45CE16BA-81B8-D28B-3ED7-D2154E3646B5}"/>
              </a:ext>
            </a:extLst>
          </p:cNvPr>
          <p:cNvSpPr>
            <a:spLocks noGrp="1"/>
          </p:cNvSpPr>
          <p:nvPr>
            <p:ph type="body" sz="quarter" idx="15"/>
          </p:nvPr>
        </p:nvSpPr>
        <p:spPr>
          <a:xfrm>
            <a:off x="6238874" y="542925"/>
            <a:ext cx="5411787" cy="1976173"/>
          </a:xfrm>
          <a:prstGeom prst="roundRect">
            <a:avLst>
              <a:gd name="adj" fmla="val 6376"/>
            </a:avLst>
          </a:prstGeom>
          <a:solidFill>
            <a:schemeClr val="bg1"/>
          </a:solidFill>
        </p:spPr>
        <p:txBody>
          <a:bodyPr lIns="108000" tIns="90000" rIns="108000" bIns="72000"/>
          <a:lstStyle>
            <a:lvl1pPr>
              <a:buClrTx/>
              <a:defRPr/>
            </a:lvl1pPr>
            <a:lvl2pPr>
              <a:buClrTx/>
              <a:defRPr/>
            </a:lvl2pPr>
            <a:lvl3pPr>
              <a:buClrTx/>
              <a:defRPr/>
            </a:lvl3pPr>
            <a:lvl4pPr>
              <a:buClrTx/>
              <a:defRPr/>
            </a:lvl4pPr>
            <a:lvl5pPr>
              <a:buClrTx/>
              <a:defRPr/>
            </a:lvl5pPr>
            <a:lvl6pPr>
              <a:buClrTx/>
              <a:defRPr/>
            </a:lvl6pPr>
            <a:lvl7pPr>
              <a:buClrTx/>
              <a:defRPr/>
            </a:lvl7pPr>
            <a:lvl8pPr>
              <a:buClrTx/>
              <a:defRPr/>
            </a:lvl8pPr>
            <a:lvl9pPr>
              <a:buClrTx/>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3">
            <a:extLst>
              <a:ext uri="{FF2B5EF4-FFF2-40B4-BE49-F238E27FC236}">
                <a16:creationId xmlns:a16="http://schemas.microsoft.com/office/drawing/2014/main" id="{F368DCEA-6846-7B4F-766A-2C96C53842F3}"/>
              </a:ext>
            </a:extLst>
          </p:cNvPr>
          <p:cNvSpPr>
            <a:spLocks noGrp="1"/>
          </p:cNvSpPr>
          <p:nvPr>
            <p:ph type="body" sz="quarter" idx="16"/>
          </p:nvPr>
        </p:nvSpPr>
        <p:spPr>
          <a:xfrm>
            <a:off x="6238874" y="2735098"/>
            <a:ext cx="2597893" cy="3041815"/>
          </a:xfrm>
          <a:prstGeom prst="roundRect">
            <a:avLst>
              <a:gd name="adj" fmla="val 4850"/>
            </a:avLst>
          </a:prstGeom>
          <a:solidFill>
            <a:schemeClr val="tx2"/>
          </a:solidFill>
        </p:spPr>
        <p:txBody>
          <a:bodyPr lIns="108000" tIns="90000" rIns="108000" bIns="72000"/>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accent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ext Placeholder 3">
            <a:extLst>
              <a:ext uri="{FF2B5EF4-FFF2-40B4-BE49-F238E27FC236}">
                <a16:creationId xmlns:a16="http://schemas.microsoft.com/office/drawing/2014/main" id="{654526CE-9E69-DC10-79F5-B44CF809C37F}"/>
              </a:ext>
            </a:extLst>
          </p:cNvPr>
          <p:cNvSpPr>
            <a:spLocks noGrp="1"/>
          </p:cNvSpPr>
          <p:nvPr>
            <p:ph type="body" sz="quarter" idx="17"/>
          </p:nvPr>
        </p:nvSpPr>
        <p:spPr>
          <a:xfrm>
            <a:off x="9052768" y="2735098"/>
            <a:ext cx="2597893" cy="3041815"/>
          </a:xfrm>
          <a:prstGeom prst="roundRect">
            <a:avLst>
              <a:gd name="adj" fmla="val 4850"/>
            </a:avLst>
          </a:prstGeom>
          <a:solidFill>
            <a:schemeClr val="accent1"/>
          </a:solidFill>
        </p:spPr>
        <p:txBody>
          <a:bodyPr lIns="108000" tIns="90000" rIns="108000" bIns="72000"/>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vl6pPr>
              <a:buClrTx/>
              <a:defRPr>
                <a:solidFill>
                  <a:schemeClr val="tx1"/>
                </a:solidFill>
              </a:defRPr>
            </a:lvl6pPr>
            <a:lvl7pPr>
              <a:buClrTx/>
              <a:defRPr>
                <a:solidFill>
                  <a:schemeClr val="tx1"/>
                </a:solidFill>
              </a:defRPr>
            </a:lvl7pPr>
            <a:lvl8pPr>
              <a:buClrTx/>
              <a:defRPr>
                <a:solidFill>
                  <a:schemeClr val="tx1"/>
                </a:solidFill>
              </a:defRPr>
            </a:lvl8pPr>
            <a:lvl9pPr>
              <a:buClrTx/>
              <a:defRPr>
                <a:solidFill>
                  <a:schemeClr val="tx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a:extLst>
              <a:ext uri="{FF2B5EF4-FFF2-40B4-BE49-F238E27FC236}">
                <a16:creationId xmlns:a16="http://schemas.microsoft.com/office/drawing/2014/main" id="{47CEF482-0693-D699-B2EF-8E228418D62B}"/>
              </a:ext>
            </a:extLst>
          </p:cNvPr>
          <p:cNvSpPr>
            <a:spLocks noGrp="1"/>
          </p:cNvSpPr>
          <p:nvPr>
            <p:ph type="dt" sz="half" idx="18"/>
          </p:nvPr>
        </p:nvSpPr>
        <p:spPr/>
        <p:txBody>
          <a:bodyPr/>
          <a:lstStyle/>
          <a:p>
            <a:endParaRPr lang="en-US" dirty="0"/>
          </a:p>
        </p:txBody>
      </p:sp>
    </p:spTree>
    <p:extLst>
      <p:ext uri="{BB962C8B-B14F-4D97-AF65-F5344CB8AC3E}">
        <p14:creationId xmlns:p14="http://schemas.microsoft.com/office/powerpoint/2010/main" val="21212816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General - Modular 2">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3511549" cy="2572022"/>
          </a:xfrm>
        </p:spPr>
        <p:txBody>
          <a:bodyPr>
            <a:noAutofit/>
          </a:bodyPr>
          <a:lstStyle>
            <a:lvl1pPr>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1" y="3321709"/>
            <a:ext cx="3511550" cy="540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p>
        </p:txBody>
      </p:sp>
      <p:sp>
        <p:nvSpPr>
          <p:cNvPr id="12" name="Text Placeholder 1">
            <a:extLst>
              <a:ext uri="{FF2B5EF4-FFF2-40B4-BE49-F238E27FC236}">
                <a16:creationId xmlns:a16="http://schemas.microsoft.com/office/drawing/2014/main" id="{517FF2FA-A71F-B3DC-FCC2-D1879290C022}"/>
              </a:ext>
            </a:extLst>
          </p:cNvPr>
          <p:cNvSpPr>
            <a:spLocks noGrp="1"/>
          </p:cNvSpPr>
          <p:nvPr>
            <p:ph type="body" sz="quarter" idx="14"/>
          </p:nvPr>
        </p:nvSpPr>
        <p:spPr>
          <a:xfrm>
            <a:off x="539750" y="4149710"/>
            <a:ext cx="3511550" cy="16272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2">
            <a:extLst>
              <a:ext uri="{FF2B5EF4-FFF2-40B4-BE49-F238E27FC236}">
                <a16:creationId xmlns:a16="http://schemas.microsoft.com/office/drawing/2014/main" id="{F93F43B7-B444-5237-07AA-377B1B915588}"/>
              </a:ext>
            </a:extLst>
          </p:cNvPr>
          <p:cNvSpPr>
            <a:spLocks noGrp="1"/>
          </p:cNvSpPr>
          <p:nvPr>
            <p:ph type="body" idx="15" hasCustomPrompt="1"/>
          </p:nvPr>
        </p:nvSpPr>
        <p:spPr>
          <a:xfrm>
            <a:off x="4340225" y="558801"/>
            <a:ext cx="3511550" cy="540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p>
        </p:txBody>
      </p:sp>
      <p:sp>
        <p:nvSpPr>
          <p:cNvPr id="11" name="Text Placeholder 2">
            <a:extLst>
              <a:ext uri="{FF2B5EF4-FFF2-40B4-BE49-F238E27FC236}">
                <a16:creationId xmlns:a16="http://schemas.microsoft.com/office/drawing/2014/main" id="{1552ABCE-A11C-9D41-7895-0F7D6A2DA978}"/>
              </a:ext>
            </a:extLst>
          </p:cNvPr>
          <p:cNvSpPr>
            <a:spLocks noGrp="1"/>
          </p:cNvSpPr>
          <p:nvPr>
            <p:ph type="body" sz="quarter" idx="16"/>
          </p:nvPr>
        </p:nvSpPr>
        <p:spPr>
          <a:xfrm>
            <a:off x="4340224" y="1386802"/>
            <a:ext cx="3511550" cy="16272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Subtitle 3">
            <a:extLst>
              <a:ext uri="{FF2B5EF4-FFF2-40B4-BE49-F238E27FC236}">
                <a16:creationId xmlns:a16="http://schemas.microsoft.com/office/drawing/2014/main" id="{994E7764-DDBA-8AE4-4C93-32003907A19C}"/>
              </a:ext>
            </a:extLst>
          </p:cNvPr>
          <p:cNvSpPr>
            <a:spLocks noGrp="1"/>
          </p:cNvSpPr>
          <p:nvPr>
            <p:ph type="body" idx="17" hasCustomPrompt="1"/>
          </p:nvPr>
        </p:nvSpPr>
        <p:spPr>
          <a:xfrm>
            <a:off x="4340225" y="3321709"/>
            <a:ext cx="3511550" cy="540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p>
        </p:txBody>
      </p:sp>
      <p:sp>
        <p:nvSpPr>
          <p:cNvPr id="14" name="Text Placeholder 3">
            <a:extLst>
              <a:ext uri="{FF2B5EF4-FFF2-40B4-BE49-F238E27FC236}">
                <a16:creationId xmlns:a16="http://schemas.microsoft.com/office/drawing/2014/main" id="{D9EC452F-A09F-CF12-B316-3C029837B447}"/>
              </a:ext>
            </a:extLst>
          </p:cNvPr>
          <p:cNvSpPr>
            <a:spLocks noGrp="1"/>
          </p:cNvSpPr>
          <p:nvPr>
            <p:ph type="body" sz="quarter" idx="18"/>
          </p:nvPr>
        </p:nvSpPr>
        <p:spPr>
          <a:xfrm>
            <a:off x="4340224" y="4149710"/>
            <a:ext cx="3511550" cy="16272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Key Stats 1">
            <a:extLst>
              <a:ext uri="{FF2B5EF4-FFF2-40B4-BE49-F238E27FC236}">
                <a16:creationId xmlns:a16="http://schemas.microsoft.com/office/drawing/2014/main" id="{9283092F-CFB7-0038-46CC-365F4FC4DE80}"/>
              </a:ext>
            </a:extLst>
          </p:cNvPr>
          <p:cNvSpPr>
            <a:spLocks noGrp="1"/>
          </p:cNvSpPr>
          <p:nvPr>
            <p:ph type="body" sz="quarter" idx="19"/>
          </p:nvPr>
        </p:nvSpPr>
        <p:spPr>
          <a:xfrm>
            <a:off x="8139113" y="539750"/>
            <a:ext cx="3511550" cy="2492647"/>
          </a:xfrm>
          <a:prstGeom prst="roundRect">
            <a:avLst>
              <a:gd name="adj" fmla="val 5055"/>
            </a:avLst>
          </a:prstGeom>
          <a:solidFill>
            <a:schemeClr val="tx2"/>
          </a:solidFill>
        </p:spPr>
        <p:txBody>
          <a:bodyPr lIns="108000" tIns="90000" rIns="108000" bIns="72000"/>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sz="3600">
                <a:solidFill>
                  <a:schemeClr val="accent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a:xfrm>
            <a:off x="11362663" y="6410451"/>
            <a:ext cx="288000" cy="216000"/>
          </a:xfrm>
        </p:spPr>
        <p:txBody>
          <a:bodyPr/>
          <a:lstStyle/>
          <a:p>
            <a:fld id="{C2A0B1D3-1885-42CB-AC73-9FFCE49556F9}" type="slidenum">
              <a:rPr lang="en-GB" smtClean="0"/>
              <a:pPr/>
              <a:t>‹#›</a:t>
            </a:fld>
            <a:endParaRPr lang="en-GB" dirty="0"/>
          </a:p>
        </p:txBody>
      </p:sp>
      <p:sp>
        <p:nvSpPr>
          <p:cNvPr id="24" name="Key Stats 1">
            <a:extLst>
              <a:ext uri="{FF2B5EF4-FFF2-40B4-BE49-F238E27FC236}">
                <a16:creationId xmlns:a16="http://schemas.microsoft.com/office/drawing/2014/main" id="{52D43083-EDBA-76F9-14CC-0AE7F6D7F4DD}"/>
              </a:ext>
            </a:extLst>
          </p:cNvPr>
          <p:cNvSpPr>
            <a:spLocks noGrp="1"/>
          </p:cNvSpPr>
          <p:nvPr>
            <p:ph type="body" sz="quarter" idx="20"/>
          </p:nvPr>
        </p:nvSpPr>
        <p:spPr>
          <a:xfrm>
            <a:off x="8139113" y="3284267"/>
            <a:ext cx="3511550" cy="2492647"/>
          </a:xfrm>
          <a:prstGeom prst="roundRect">
            <a:avLst>
              <a:gd name="adj" fmla="val 5055"/>
            </a:avLst>
          </a:prstGeom>
          <a:solidFill>
            <a:schemeClr val="accent1"/>
          </a:solidFill>
        </p:spPr>
        <p:txBody>
          <a:bodyPr lIns="108000" tIns="90000" rIns="108000" bIns="72000"/>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vl6pPr>
              <a:buClrTx/>
              <a:defRPr>
                <a:solidFill>
                  <a:schemeClr val="tx1"/>
                </a:solidFill>
              </a:defRPr>
            </a:lvl6pPr>
            <a:lvl7pPr>
              <a:buClrTx/>
              <a:defRPr>
                <a:solidFill>
                  <a:schemeClr val="tx1"/>
                </a:solidFill>
              </a:defRPr>
            </a:lvl7pPr>
            <a:lvl8pPr>
              <a:buClrTx/>
              <a:defRPr>
                <a:solidFill>
                  <a:schemeClr val="tx1"/>
                </a:solidFill>
              </a:defRPr>
            </a:lvl8pPr>
            <a:lvl9pPr>
              <a:buClrTx/>
              <a:defRPr sz="3600">
                <a:solidFill>
                  <a:schemeClr val="tx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a:extLst>
              <a:ext uri="{FF2B5EF4-FFF2-40B4-BE49-F238E27FC236}">
                <a16:creationId xmlns:a16="http://schemas.microsoft.com/office/drawing/2014/main" id="{E11ADA4B-B3E8-5A8F-9B26-4F7AF3CB462D}"/>
              </a:ext>
            </a:extLst>
          </p:cNvPr>
          <p:cNvSpPr>
            <a:spLocks noGrp="1"/>
          </p:cNvSpPr>
          <p:nvPr>
            <p:ph type="dt" sz="half" idx="21"/>
          </p:nvPr>
        </p:nvSpPr>
        <p:spPr/>
        <p:txBody>
          <a:bodyPr/>
          <a:lstStyle/>
          <a:p>
            <a:endParaRPr lang="en-US" dirty="0"/>
          </a:p>
        </p:txBody>
      </p:sp>
    </p:spTree>
    <p:extLst>
      <p:ext uri="{BB962C8B-B14F-4D97-AF65-F5344CB8AC3E}">
        <p14:creationId xmlns:p14="http://schemas.microsoft.com/office/powerpoint/2010/main" val="3633124834"/>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General - Modular - Dark">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5411787" cy="1202940"/>
          </a:xfrm>
        </p:spPr>
        <p:txBody>
          <a:bodyPr>
            <a:noAutofit/>
          </a:bodyPr>
          <a:lstStyle>
            <a:lvl1pPr>
              <a:defRPr>
                <a:solidFill>
                  <a:schemeClr val="accent1"/>
                </a:solidFill>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1" y="1949451"/>
            <a:ext cx="5411787" cy="540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p>
        </p:txBody>
      </p:sp>
      <p:sp>
        <p:nvSpPr>
          <p:cNvPr id="12" name="Text Placeholder 1">
            <a:extLst>
              <a:ext uri="{FF2B5EF4-FFF2-40B4-BE49-F238E27FC236}">
                <a16:creationId xmlns:a16="http://schemas.microsoft.com/office/drawing/2014/main" id="{517FF2FA-A71F-B3DC-FCC2-D1879290C022}"/>
              </a:ext>
            </a:extLst>
          </p:cNvPr>
          <p:cNvSpPr>
            <a:spLocks noGrp="1"/>
          </p:cNvSpPr>
          <p:nvPr>
            <p:ph type="body" sz="quarter" idx="14"/>
          </p:nvPr>
        </p:nvSpPr>
        <p:spPr>
          <a:xfrm>
            <a:off x="539750" y="2777451"/>
            <a:ext cx="5411787" cy="30058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13" name="Text Placeholder 2">
            <a:extLst>
              <a:ext uri="{FF2B5EF4-FFF2-40B4-BE49-F238E27FC236}">
                <a16:creationId xmlns:a16="http://schemas.microsoft.com/office/drawing/2014/main" id="{45CE16BA-81B8-D28B-3ED7-D2154E3646B5}"/>
              </a:ext>
            </a:extLst>
          </p:cNvPr>
          <p:cNvSpPr>
            <a:spLocks noGrp="1"/>
          </p:cNvSpPr>
          <p:nvPr>
            <p:ph type="body" sz="quarter" idx="15"/>
          </p:nvPr>
        </p:nvSpPr>
        <p:spPr>
          <a:xfrm>
            <a:off x="6238874" y="542925"/>
            <a:ext cx="5411787" cy="1976173"/>
          </a:xfrm>
          <a:prstGeom prst="roundRect">
            <a:avLst>
              <a:gd name="adj" fmla="val 6376"/>
            </a:avLst>
          </a:prstGeom>
          <a:solidFill>
            <a:schemeClr val="tx2"/>
          </a:solidFill>
        </p:spPr>
        <p:txBody>
          <a:bodyPr lIns="108000" tIns="90000" rIns="108000" bIns="72000"/>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3">
            <a:extLst>
              <a:ext uri="{FF2B5EF4-FFF2-40B4-BE49-F238E27FC236}">
                <a16:creationId xmlns:a16="http://schemas.microsoft.com/office/drawing/2014/main" id="{F368DCEA-6846-7B4F-766A-2C96C53842F3}"/>
              </a:ext>
            </a:extLst>
          </p:cNvPr>
          <p:cNvSpPr>
            <a:spLocks noGrp="1"/>
          </p:cNvSpPr>
          <p:nvPr>
            <p:ph type="body" sz="quarter" idx="16"/>
          </p:nvPr>
        </p:nvSpPr>
        <p:spPr>
          <a:xfrm>
            <a:off x="6238874" y="2735098"/>
            <a:ext cx="2597893" cy="3041815"/>
          </a:xfrm>
          <a:prstGeom prst="roundRect">
            <a:avLst>
              <a:gd name="adj" fmla="val 4850"/>
            </a:avLst>
          </a:prstGeom>
          <a:solidFill>
            <a:srgbClr val="F2F2EB"/>
          </a:solidFill>
        </p:spPr>
        <p:txBody>
          <a:bodyPr lIns="108000" tIns="90000" rIns="108000" bIns="72000"/>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accent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ext Placeholder 3">
            <a:extLst>
              <a:ext uri="{FF2B5EF4-FFF2-40B4-BE49-F238E27FC236}">
                <a16:creationId xmlns:a16="http://schemas.microsoft.com/office/drawing/2014/main" id="{654526CE-9E69-DC10-79F5-B44CF809C37F}"/>
              </a:ext>
            </a:extLst>
          </p:cNvPr>
          <p:cNvSpPr>
            <a:spLocks noGrp="1"/>
          </p:cNvSpPr>
          <p:nvPr>
            <p:ph type="body" sz="quarter" idx="17"/>
          </p:nvPr>
        </p:nvSpPr>
        <p:spPr>
          <a:xfrm>
            <a:off x="9052768" y="2735098"/>
            <a:ext cx="2597893" cy="3041815"/>
          </a:xfrm>
          <a:prstGeom prst="roundRect">
            <a:avLst>
              <a:gd name="adj" fmla="val 4850"/>
            </a:avLst>
          </a:prstGeom>
          <a:solidFill>
            <a:schemeClr val="accent1"/>
          </a:solidFill>
        </p:spPr>
        <p:txBody>
          <a:bodyPr lIns="108000" tIns="90000" rIns="108000" bIns="72000"/>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vl6pPr>
              <a:buClrTx/>
              <a:defRPr>
                <a:solidFill>
                  <a:schemeClr val="tx1"/>
                </a:solidFill>
              </a:defRPr>
            </a:lvl6pPr>
            <a:lvl7pPr>
              <a:buClrTx/>
              <a:defRPr>
                <a:solidFill>
                  <a:schemeClr val="tx1"/>
                </a:solidFill>
              </a:defRPr>
            </a:lvl7pPr>
            <a:lvl8pPr>
              <a:buClrTx/>
              <a:defRPr>
                <a:solidFill>
                  <a:schemeClr val="tx1"/>
                </a:solidFill>
              </a:defRPr>
            </a:lvl8pPr>
            <a:lvl9pPr>
              <a:buClrTx/>
              <a:defRPr>
                <a:solidFill>
                  <a:schemeClr val="tx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Date Placeholder">
            <a:extLst>
              <a:ext uri="{FF2B5EF4-FFF2-40B4-BE49-F238E27FC236}">
                <a16:creationId xmlns:a16="http://schemas.microsoft.com/office/drawing/2014/main" id="{42EA49BE-67EE-D316-6E47-33CC00CD8CE9}"/>
              </a:ext>
            </a:extLst>
          </p:cNvPr>
          <p:cNvSpPr>
            <a:spLocks noGrp="1"/>
          </p:cNvSpPr>
          <p:nvPr>
            <p:ph type="dt" sz="half" idx="18"/>
          </p:nvPr>
        </p:nvSpPr>
        <p:spPr/>
        <p:txBody>
          <a:bodyPr/>
          <a:lstStyle/>
          <a:p>
            <a:endParaRPr lang="en-US" dirty="0"/>
          </a:p>
        </p:txBody>
      </p:sp>
    </p:spTree>
    <p:extLst>
      <p:ext uri="{BB962C8B-B14F-4D97-AF65-F5344CB8AC3E}">
        <p14:creationId xmlns:p14="http://schemas.microsoft.com/office/powerpoint/2010/main" val="3623327045"/>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General - Modular 2 - Dark">
    <p:bg>
      <p:bgRef idx="1001">
        <a:schemeClr val="bg2"/>
      </p:bgRef>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D2934D3-F52A-D49B-455E-40B00337C5F4}"/>
              </a:ext>
            </a:extLst>
          </p:cNvPr>
          <p:cNvSpPr>
            <a:spLocks noGrp="1"/>
          </p:cNvSpPr>
          <p:nvPr>
            <p:ph type="title"/>
          </p:nvPr>
        </p:nvSpPr>
        <p:spPr>
          <a:xfrm>
            <a:off x="539751" y="460375"/>
            <a:ext cx="3511549" cy="2572022"/>
          </a:xfrm>
        </p:spPr>
        <p:txBody>
          <a:bodyPr>
            <a:noAutofit/>
          </a:bodyPr>
          <a:lstStyle>
            <a:lvl1pPr>
              <a:defRPr>
                <a:solidFill>
                  <a:schemeClr val="accent1"/>
                </a:solidFill>
              </a:defRPr>
            </a:lvl1pPr>
          </a:lstStyle>
          <a:p>
            <a:r>
              <a:rPr lang="en-US"/>
              <a:t>Click to edit Master title style</a:t>
            </a:r>
            <a:endParaRPr lang="en-GB" dirty="0"/>
          </a:p>
        </p:txBody>
      </p:sp>
      <p:sp>
        <p:nvSpPr>
          <p:cNvPr id="3" name="Subtitle 1">
            <a:extLst>
              <a:ext uri="{FF2B5EF4-FFF2-40B4-BE49-F238E27FC236}">
                <a16:creationId xmlns:a16="http://schemas.microsoft.com/office/drawing/2014/main" id="{2DC76ADE-9D46-7364-260D-B5839273AC94}"/>
              </a:ext>
            </a:extLst>
          </p:cNvPr>
          <p:cNvSpPr>
            <a:spLocks noGrp="1"/>
          </p:cNvSpPr>
          <p:nvPr>
            <p:ph type="body" idx="1" hasCustomPrompt="1"/>
          </p:nvPr>
        </p:nvSpPr>
        <p:spPr>
          <a:xfrm>
            <a:off x="539751" y="3321709"/>
            <a:ext cx="3511550" cy="540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p>
        </p:txBody>
      </p:sp>
      <p:sp>
        <p:nvSpPr>
          <p:cNvPr id="12" name="Text Placeholder 1">
            <a:extLst>
              <a:ext uri="{FF2B5EF4-FFF2-40B4-BE49-F238E27FC236}">
                <a16:creationId xmlns:a16="http://schemas.microsoft.com/office/drawing/2014/main" id="{517FF2FA-A71F-B3DC-FCC2-D1879290C022}"/>
              </a:ext>
            </a:extLst>
          </p:cNvPr>
          <p:cNvSpPr>
            <a:spLocks noGrp="1"/>
          </p:cNvSpPr>
          <p:nvPr>
            <p:ph type="body" sz="quarter" idx="14"/>
          </p:nvPr>
        </p:nvSpPr>
        <p:spPr>
          <a:xfrm>
            <a:off x="539750" y="4149710"/>
            <a:ext cx="3511550" cy="16272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2">
            <a:extLst>
              <a:ext uri="{FF2B5EF4-FFF2-40B4-BE49-F238E27FC236}">
                <a16:creationId xmlns:a16="http://schemas.microsoft.com/office/drawing/2014/main" id="{F93F43B7-B444-5237-07AA-377B1B915588}"/>
              </a:ext>
            </a:extLst>
          </p:cNvPr>
          <p:cNvSpPr>
            <a:spLocks noGrp="1"/>
          </p:cNvSpPr>
          <p:nvPr>
            <p:ph type="body" idx="15" hasCustomPrompt="1"/>
          </p:nvPr>
        </p:nvSpPr>
        <p:spPr>
          <a:xfrm>
            <a:off x="4340225" y="558801"/>
            <a:ext cx="3511550" cy="540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11" name="Text Placeholder 2">
            <a:extLst>
              <a:ext uri="{FF2B5EF4-FFF2-40B4-BE49-F238E27FC236}">
                <a16:creationId xmlns:a16="http://schemas.microsoft.com/office/drawing/2014/main" id="{1552ABCE-A11C-9D41-7895-0F7D6A2DA978}"/>
              </a:ext>
            </a:extLst>
          </p:cNvPr>
          <p:cNvSpPr>
            <a:spLocks noGrp="1"/>
          </p:cNvSpPr>
          <p:nvPr>
            <p:ph type="body" sz="quarter" idx="16"/>
          </p:nvPr>
        </p:nvSpPr>
        <p:spPr>
          <a:xfrm>
            <a:off x="4340224" y="1386802"/>
            <a:ext cx="3511550" cy="16272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Subtitle 3">
            <a:extLst>
              <a:ext uri="{FF2B5EF4-FFF2-40B4-BE49-F238E27FC236}">
                <a16:creationId xmlns:a16="http://schemas.microsoft.com/office/drawing/2014/main" id="{994E7764-DDBA-8AE4-4C93-32003907A19C}"/>
              </a:ext>
            </a:extLst>
          </p:cNvPr>
          <p:cNvSpPr>
            <a:spLocks noGrp="1"/>
          </p:cNvSpPr>
          <p:nvPr>
            <p:ph type="body" idx="17" hasCustomPrompt="1"/>
          </p:nvPr>
        </p:nvSpPr>
        <p:spPr>
          <a:xfrm>
            <a:off x="4340225" y="3321709"/>
            <a:ext cx="3511550" cy="540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14" name="Text Placeholder 3">
            <a:extLst>
              <a:ext uri="{FF2B5EF4-FFF2-40B4-BE49-F238E27FC236}">
                <a16:creationId xmlns:a16="http://schemas.microsoft.com/office/drawing/2014/main" id="{D9EC452F-A09F-CF12-B316-3C029837B447}"/>
              </a:ext>
            </a:extLst>
          </p:cNvPr>
          <p:cNvSpPr>
            <a:spLocks noGrp="1"/>
          </p:cNvSpPr>
          <p:nvPr>
            <p:ph type="body" sz="quarter" idx="18"/>
          </p:nvPr>
        </p:nvSpPr>
        <p:spPr>
          <a:xfrm>
            <a:off x="4340224" y="4149710"/>
            <a:ext cx="3511550" cy="16272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Key Stats 1">
            <a:extLst>
              <a:ext uri="{FF2B5EF4-FFF2-40B4-BE49-F238E27FC236}">
                <a16:creationId xmlns:a16="http://schemas.microsoft.com/office/drawing/2014/main" id="{9283092F-CFB7-0038-46CC-365F4FC4DE80}"/>
              </a:ext>
            </a:extLst>
          </p:cNvPr>
          <p:cNvSpPr>
            <a:spLocks noGrp="1"/>
          </p:cNvSpPr>
          <p:nvPr>
            <p:ph type="body" sz="quarter" idx="19"/>
          </p:nvPr>
        </p:nvSpPr>
        <p:spPr>
          <a:xfrm>
            <a:off x="8139113" y="539750"/>
            <a:ext cx="3511550" cy="2492647"/>
          </a:xfrm>
          <a:prstGeom prst="roundRect">
            <a:avLst>
              <a:gd name="adj" fmla="val 5055"/>
            </a:avLst>
          </a:prstGeom>
          <a:solidFill>
            <a:schemeClr val="tx2"/>
          </a:solidFill>
        </p:spPr>
        <p:txBody>
          <a:bodyPr lIns="108000" tIns="90000" rIns="108000" bIns="72000"/>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sz="3600">
                <a:solidFill>
                  <a:schemeClr val="accent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a:extLst>
              <a:ext uri="{FF2B5EF4-FFF2-40B4-BE49-F238E27FC236}">
                <a16:creationId xmlns:a16="http://schemas.microsoft.com/office/drawing/2014/main" id="{5F3D0E3E-2F1F-9E98-2438-6B8FE7F95334}"/>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10" name="Slide Number Placeholder">
            <a:extLst>
              <a:ext uri="{FF2B5EF4-FFF2-40B4-BE49-F238E27FC236}">
                <a16:creationId xmlns:a16="http://schemas.microsoft.com/office/drawing/2014/main" id="{41D50472-7EE8-2C69-BFB8-3EAF16D053CB}"/>
              </a:ext>
            </a:extLst>
          </p:cNvPr>
          <p:cNvSpPr>
            <a:spLocks noGrp="1"/>
          </p:cNvSpPr>
          <p:nvPr>
            <p:ph type="sldNum" sz="quarter" idx="12"/>
          </p:nvPr>
        </p:nvSpPr>
        <p:spPr>
          <a:xfrm>
            <a:off x="11362663" y="6410451"/>
            <a:ext cx="288000" cy="216000"/>
          </a:xfrm>
        </p:spPr>
        <p:txBody>
          <a:bodyPr/>
          <a:lstStyle/>
          <a:p>
            <a:fld id="{C2A0B1D3-1885-42CB-AC73-9FFCE49556F9}" type="slidenum">
              <a:rPr lang="en-GB" smtClean="0"/>
              <a:pPr/>
              <a:t>‹#›</a:t>
            </a:fld>
            <a:endParaRPr lang="en-GB" dirty="0"/>
          </a:p>
        </p:txBody>
      </p:sp>
      <p:sp>
        <p:nvSpPr>
          <p:cNvPr id="24" name="Key Stats 1">
            <a:extLst>
              <a:ext uri="{FF2B5EF4-FFF2-40B4-BE49-F238E27FC236}">
                <a16:creationId xmlns:a16="http://schemas.microsoft.com/office/drawing/2014/main" id="{52D43083-EDBA-76F9-14CC-0AE7F6D7F4DD}"/>
              </a:ext>
            </a:extLst>
          </p:cNvPr>
          <p:cNvSpPr>
            <a:spLocks noGrp="1"/>
          </p:cNvSpPr>
          <p:nvPr>
            <p:ph type="body" sz="quarter" idx="20"/>
          </p:nvPr>
        </p:nvSpPr>
        <p:spPr>
          <a:xfrm>
            <a:off x="8139113" y="3284267"/>
            <a:ext cx="3511550" cy="2492647"/>
          </a:xfrm>
          <a:prstGeom prst="roundRect">
            <a:avLst>
              <a:gd name="adj" fmla="val 5055"/>
            </a:avLst>
          </a:prstGeom>
          <a:solidFill>
            <a:schemeClr val="accent1"/>
          </a:solidFill>
        </p:spPr>
        <p:txBody>
          <a:bodyPr lIns="108000" tIns="90000" rIns="108000" bIns="72000"/>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vl6pPr>
              <a:buClrTx/>
              <a:defRPr>
                <a:solidFill>
                  <a:schemeClr val="tx1"/>
                </a:solidFill>
              </a:defRPr>
            </a:lvl6pPr>
            <a:lvl7pPr>
              <a:buClrTx/>
              <a:defRPr>
                <a:solidFill>
                  <a:schemeClr val="tx1"/>
                </a:solidFill>
              </a:defRPr>
            </a:lvl7pPr>
            <a:lvl8pPr>
              <a:buClrTx/>
              <a:defRPr>
                <a:solidFill>
                  <a:schemeClr val="tx1"/>
                </a:solidFill>
              </a:defRPr>
            </a:lvl8pPr>
            <a:lvl9pPr>
              <a:buClrTx/>
              <a:defRPr sz="3600">
                <a:solidFill>
                  <a:schemeClr val="tx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a:extLst>
              <a:ext uri="{FF2B5EF4-FFF2-40B4-BE49-F238E27FC236}">
                <a16:creationId xmlns:a16="http://schemas.microsoft.com/office/drawing/2014/main" id="{DCCBA4AE-B5A9-AB30-0A61-EAC3524C1441}"/>
              </a:ext>
            </a:extLst>
          </p:cNvPr>
          <p:cNvSpPr>
            <a:spLocks noGrp="1"/>
          </p:cNvSpPr>
          <p:nvPr>
            <p:ph type="dt" sz="half" idx="21"/>
          </p:nvPr>
        </p:nvSpPr>
        <p:spPr/>
        <p:txBody>
          <a:bodyPr/>
          <a:lstStyle/>
          <a:p>
            <a:endParaRPr lang="en-US" dirty="0"/>
          </a:p>
        </p:txBody>
      </p:sp>
    </p:spTree>
    <p:extLst>
      <p:ext uri="{BB962C8B-B14F-4D97-AF65-F5344CB8AC3E}">
        <p14:creationId xmlns:p14="http://schemas.microsoft.com/office/powerpoint/2010/main" val="2830130713"/>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peaker Image - Light">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30CF1CD2-BFF9-45CF-83D7-EE8BBF19C4C7}"/>
              </a:ext>
            </a:extLst>
          </p:cNvPr>
          <p:cNvSpPr>
            <a:spLocks noGrp="1"/>
          </p:cNvSpPr>
          <p:nvPr>
            <p:ph type="ftr" sz="quarter" idx="10"/>
          </p:nvPr>
        </p:nvSpPr>
        <p:spPr/>
        <p:txBody>
          <a:bodyPr/>
          <a:lstStyle/>
          <a:p>
            <a:r>
              <a:rPr lang="en-GB"/>
              <a:t>To Insert document name go to Insert &gt; Header &amp; Footer</a:t>
            </a:r>
            <a:endParaRPr lang="en-GB" dirty="0"/>
          </a:p>
        </p:txBody>
      </p:sp>
      <p:sp>
        <p:nvSpPr>
          <p:cNvPr id="4" name="Slide Number Placeholder">
            <a:extLst>
              <a:ext uri="{FF2B5EF4-FFF2-40B4-BE49-F238E27FC236}">
                <a16:creationId xmlns:a16="http://schemas.microsoft.com/office/drawing/2014/main" id="{0697E87F-E528-3131-081B-881E9F254EF3}"/>
              </a:ext>
            </a:extLst>
          </p:cNvPr>
          <p:cNvSpPr>
            <a:spLocks noGrp="1"/>
          </p:cNvSpPr>
          <p:nvPr>
            <p:ph type="sldNum" sz="quarter" idx="11"/>
          </p:nvPr>
        </p:nvSpPr>
        <p:spPr/>
        <p:txBody>
          <a:bodyPr/>
          <a:lstStyle/>
          <a:p>
            <a:fld id="{C2A0B1D3-1885-42CB-AC73-9FFCE49556F9}" type="slidenum">
              <a:rPr lang="en-GB" smtClean="0"/>
              <a:pPr/>
              <a:t>‹#›</a:t>
            </a:fld>
            <a:endParaRPr lang="en-GB" dirty="0"/>
          </a:p>
        </p:txBody>
      </p:sp>
      <p:sp>
        <p:nvSpPr>
          <p:cNvPr id="5" name="Date Placeholder">
            <a:extLst>
              <a:ext uri="{FF2B5EF4-FFF2-40B4-BE49-F238E27FC236}">
                <a16:creationId xmlns:a16="http://schemas.microsoft.com/office/drawing/2014/main" id="{979F5C89-CD5B-1C0C-6CD5-4128C14BA619}"/>
              </a:ext>
            </a:extLst>
          </p:cNvPr>
          <p:cNvSpPr>
            <a:spLocks noGrp="1"/>
          </p:cNvSpPr>
          <p:nvPr>
            <p:ph type="dt" sz="half" idx="12"/>
          </p:nvPr>
        </p:nvSpPr>
        <p:spPr/>
        <p:txBody>
          <a:bodyPr/>
          <a:lstStyle/>
          <a:p>
            <a:endParaRPr lang="en-US" dirty="0"/>
          </a:p>
        </p:txBody>
      </p:sp>
      <p:sp>
        <p:nvSpPr>
          <p:cNvPr id="7" name="Title">
            <a:extLst>
              <a:ext uri="{FF2B5EF4-FFF2-40B4-BE49-F238E27FC236}">
                <a16:creationId xmlns:a16="http://schemas.microsoft.com/office/drawing/2014/main" id="{8737DF8D-EB9D-5BA6-FF9E-5240F71BE562}"/>
              </a:ext>
            </a:extLst>
          </p:cNvPr>
          <p:cNvSpPr>
            <a:spLocks noGrp="1"/>
          </p:cNvSpPr>
          <p:nvPr>
            <p:ph type="title"/>
          </p:nvPr>
        </p:nvSpPr>
        <p:spPr>
          <a:xfrm>
            <a:off x="4338637" y="460375"/>
            <a:ext cx="7312025" cy="1201738"/>
          </a:xfrm>
        </p:spPr>
        <p:txBody>
          <a:bodyPr/>
          <a:lstStyle>
            <a:lvl1pPr>
              <a:defRPr/>
            </a:lvl1pPr>
          </a:lstStyle>
          <a:p>
            <a:r>
              <a:rPr lang="en-US"/>
              <a:t>Click to edit Master title style</a:t>
            </a:r>
            <a:endParaRPr lang="en-US" dirty="0"/>
          </a:p>
        </p:txBody>
      </p:sp>
      <p:sp>
        <p:nvSpPr>
          <p:cNvPr id="8" name="Subtitle 1">
            <a:extLst>
              <a:ext uri="{FF2B5EF4-FFF2-40B4-BE49-F238E27FC236}">
                <a16:creationId xmlns:a16="http://schemas.microsoft.com/office/drawing/2014/main" id="{435F19FA-4FE5-1C02-57CC-F777F795A34E}"/>
              </a:ext>
            </a:extLst>
          </p:cNvPr>
          <p:cNvSpPr>
            <a:spLocks noGrp="1"/>
          </p:cNvSpPr>
          <p:nvPr>
            <p:ph type="body" idx="1" hasCustomPrompt="1"/>
          </p:nvPr>
        </p:nvSpPr>
        <p:spPr>
          <a:xfrm>
            <a:off x="4338638" y="1951038"/>
            <a:ext cx="7312026" cy="576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endParaRPr lang="en-GB" dirty="0"/>
          </a:p>
        </p:txBody>
      </p:sp>
      <p:sp>
        <p:nvSpPr>
          <p:cNvPr id="11" name="Text Placeholder 1">
            <a:extLst>
              <a:ext uri="{FF2B5EF4-FFF2-40B4-BE49-F238E27FC236}">
                <a16:creationId xmlns:a16="http://schemas.microsoft.com/office/drawing/2014/main" id="{8405C6D4-9B14-9F00-B03A-D3F5260158B1}"/>
              </a:ext>
            </a:extLst>
          </p:cNvPr>
          <p:cNvSpPr>
            <a:spLocks noGrp="1"/>
          </p:cNvSpPr>
          <p:nvPr>
            <p:ph type="body" sz="quarter" idx="13"/>
          </p:nvPr>
        </p:nvSpPr>
        <p:spPr>
          <a:xfrm>
            <a:off x="4338637" y="2815964"/>
            <a:ext cx="7312025" cy="2960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ubtitle 2">
            <a:extLst>
              <a:ext uri="{FF2B5EF4-FFF2-40B4-BE49-F238E27FC236}">
                <a16:creationId xmlns:a16="http://schemas.microsoft.com/office/drawing/2014/main" id="{D67F8B79-3410-614B-E316-7370B5A44049}"/>
              </a:ext>
            </a:extLst>
          </p:cNvPr>
          <p:cNvSpPr>
            <a:spLocks noGrp="1"/>
          </p:cNvSpPr>
          <p:nvPr>
            <p:ph type="body" idx="14" hasCustomPrompt="1"/>
          </p:nvPr>
        </p:nvSpPr>
        <p:spPr>
          <a:xfrm>
            <a:off x="541338" y="4224575"/>
            <a:ext cx="3509962" cy="1552339"/>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p>
          <a:p>
            <a:pPr lvl="1"/>
            <a:r>
              <a:rPr lang="en-US" dirty="0"/>
              <a:t>Level 2 text</a:t>
            </a:r>
          </a:p>
          <a:p>
            <a:pPr lvl="2"/>
            <a:r>
              <a:rPr lang="en-US" dirty="0"/>
              <a:t>Level 3 text</a:t>
            </a:r>
          </a:p>
          <a:p>
            <a:pPr lvl="3"/>
            <a:r>
              <a:rPr lang="en-US" dirty="0"/>
              <a:t>Level 4 text</a:t>
            </a:r>
            <a:endParaRPr lang="en-GB" dirty="0"/>
          </a:p>
        </p:txBody>
      </p:sp>
      <p:sp>
        <p:nvSpPr>
          <p:cNvPr id="13" name="Picture Placeholder 1">
            <a:extLst>
              <a:ext uri="{FF2B5EF4-FFF2-40B4-BE49-F238E27FC236}">
                <a16:creationId xmlns:a16="http://schemas.microsoft.com/office/drawing/2014/main" id="{4C2E4D02-D0C5-97FE-222A-519DFE8CD7E9}"/>
              </a:ext>
            </a:extLst>
          </p:cNvPr>
          <p:cNvSpPr>
            <a:spLocks noGrp="1"/>
          </p:cNvSpPr>
          <p:nvPr>
            <p:ph type="pic" sz="quarter" idx="19"/>
          </p:nvPr>
        </p:nvSpPr>
        <p:spPr>
          <a:xfrm>
            <a:off x="541339" y="539751"/>
            <a:ext cx="3509962" cy="3396824"/>
          </a:xfrm>
          <a:prstGeom prst="roundRect">
            <a:avLst>
              <a:gd name="adj" fmla="val 3709"/>
            </a:avLst>
          </a:prstGeom>
          <a:solidFill>
            <a:schemeClr val="bg1"/>
          </a:solidFill>
        </p:spPr>
        <p:txBody>
          <a:bodyPr lIns="108000" tIns="90000" rIns="108000" bIns="72000"/>
          <a:lstStyle>
            <a:lvl1pPr>
              <a:defRPr/>
            </a:lvl1pPr>
          </a:lstStyle>
          <a:p>
            <a:r>
              <a:rPr lang="en-US"/>
              <a:t>Click icon to add picture</a:t>
            </a:r>
            <a:endParaRPr lang="en-GB" dirty="0"/>
          </a:p>
        </p:txBody>
      </p:sp>
    </p:spTree>
    <p:extLst>
      <p:ext uri="{BB962C8B-B14F-4D97-AF65-F5344CB8AC3E}">
        <p14:creationId xmlns:p14="http://schemas.microsoft.com/office/powerpoint/2010/main" val="27705745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am Page 2">
    <p:bg>
      <p:bgRef idx="1001">
        <a:schemeClr val="bg2"/>
      </p:bgRef>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BD0754D8-F68E-9A12-90E8-B524240C90AF}"/>
              </a:ext>
            </a:extLst>
          </p:cNvPr>
          <p:cNvSpPr>
            <a:spLocks noGrp="1"/>
          </p:cNvSpPr>
          <p:nvPr>
            <p:ph type="title"/>
          </p:nvPr>
        </p:nvSpPr>
        <p:spPr>
          <a:xfrm>
            <a:off x="539751" y="460375"/>
            <a:ext cx="11110912" cy="553997"/>
          </a:xfrm>
        </p:spPr>
        <p:txBody>
          <a:bodyPr/>
          <a:lstStyle>
            <a:lvl1pPr algn="l">
              <a:defRPr/>
            </a:lvl1pPr>
          </a:lstStyle>
          <a:p>
            <a:r>
              <a:rPr lang="en-US"/>
              <a:t>Click to edit Master title style</a:t>
            </a:r>
            <a:endParaRPr lang="en-GB" dirty="0"/>
          </a:p>
        </p:txBody>
      </p:sp>
      <p:sp>
        <p:nvSpPr>
          <p:cNvPr id="2" name="Subtitle">
            <a:extLst>
              <a:ext uri="{FF2B5EF4-FFF2-40B4-BE49-F238E27FC236}">
                <a16:creationId xmlns:a16="http://schemas.microsoft.com/office/drawing/2014/main" id="{B3B796FD-83F0-6A3C-B40D-30BADF98CA8E}"/>
              </a:ext>
            </a:extLst>
          </p:cNvPr>
          <p:cNvSpPr>
            <a:spLocks noGrp="1"/>
          </p:cNvSpPr>
          <p:nvPr>
            <p:ph type="body" idx="1" hasCustomPrompt="1"/>
          </p:nvPr>
        </p:nvSpPr>
        <p:spPr>
          <a:xfrm>
            <a:off x="539751"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endParaRPr lang="en-GB" dirty="0"/>
          </a:p>
        </p:txBody>
      </p:sp>
      <p:sp>
        <p:nvSpPr>
          <p:cNvPr id="4" name="Details 1">
            <a:extLst>
              <a:ext uri="{FF2B5EF4-FFF2-40B4-BE49-F238E27FC236}">
                <a16:creationId xmlns:a16="http://schemas.microsoft.com/office/drawing/2014/main" id="{1E0B89AD-2C4E-64D0-F564-11D421F48BB0}"/>
              </a:ext>
            </a:extLst>
          </p:cNvPr>
          <p:cNvSpPr>
            <a:spLocks noGrp="1"/>
          </p:cNvSpPr>
          <p:nvPr>
            <p:ph type="body" sz="quarter" idx="13"/>
          </p:nvPr>
        </p:nvSpPr>
        <p:spPr>
          <a:xfrm>
            <a:off x="539749" y="1949451"/>
            <a:ext cx="5411788" cy="3827463"/>
          </a:xfrm>
          <a:prstGeom prst="roundRect">
            <a:avLst>
              <a:gd name="adj" fmla="val 3588"/>
            </a:avLst>
          </a:prstGeom>
          <a:solidFill>
            <a:schemeClr val="tx2"/>
          </a:solidFill>
        </p:spPr>
        <p:txBody>
          <a:bodyPr lIns="108000" tIns="1548000" rIns="108000" bIns="72000"/>
          <a:lstStyle>
            <a:lvl1pPr algn="l">
              <a:spcBef>
                <a:spcPts val="600"/>
              </a:spcBef>
              <a:spcAft>
                <a:spcPts val="0"/>
              </a:spcAft>
              <a:defRPr sz="1800">
                <a:solidFill>
                  <a:schemeClr val="bg1"/>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6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Tx/>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6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6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Tx/>
              <a:buFont typeface="+mj-lt"/>
              <a:buNone/>
              <a:defRPr sz="1600" b="1" kern="1200">
                <a:solidFill>
                  <a:schemeClr val="bg1"/>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800" b="0" kern="1200">
                <a:solidFill>
                  <a:schemeClr val="bg1"/>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Name 1">
            <a:extLst>
              <a:ext uri="{FF2B5EF4-FFF2-40B4-BE49-F238E27FC236}">
                <a16:creationId xmlns:a16="http://schemas.microsoft.com/office/drawing/2014/main" id="{F40D39D7-1F1F-F532-E6AD-2B38C321654A}"/>
              </a:ext>
            </a:extLst>
          </p:cNvPr>
          <p:cNvSpPr>
            <a:spLocks noGrp="1"/>
          </p:cNvSpPr>
          <p:nvPr>
            <p:ph type="body" sz="quarter" idx="14" hasCustomPrompt="1"/>
          </p:nvPr>
        </p:nvSpPr>
        <p:spPr>
          <a:xfrm>
            <a:off x="1835748" y="2093449"/>
            <a:ext cx="3971792" cy="1260000"/>
          </a:xfrm>
        </p:spPr>
        <p:txBody>
          <a:bodyPr rIns="144000"/>
          <a:lstStyle>
            <a:lvl1pPr>
              <a:spcBef>
                <a:spcPts val="600"/>
              </a:spcBef>
              <a:spcAft>
                <a:spcPts val="0"/>
              </a:spcAft>
              <a:defRPr sz="1400" cap="all" baseline="0">
                <a:solidFill>
                  <a:schemeClr val="bg1"/>
                </a:solidFill>
                <a:latin typeface="Consolas" panose="020B0609020204030204" pitchFamily="49" charset="0"/>
              </a:defRPr>
            </a:lvl1pPr>
            <a:lvl2pPr>
              <a:spcBef>
                <a:spcPts val="600"/>
              </a:spcBef>
              <a:spcAft>
                <a:spcPts val="0"/>
              </a:spcAft>
              <a:buClr>
                <a:schemeClr val="accent1"/>
              </a:buClr>
              <a:defRPr sz="1400" cap="all" baseline="0">
                <a:solidFill>
                  <a:schemeClr val="bg1"/>
                </a:solidFill>
                <a:latin typeface="Consolas" panose="020B0609020204030204" pitchFamily="49" charset="0"/>
              </a:defRPr>
            </a:lvl2pPr>
            <a:lvl3pPr>
              <a:spcBef>
                <a:spcPts val="600"/>
              </a:spcBef>
              <a:spcAft>
                <a:spcPts val="0"/>
              </a:spcAft>
              <a:buClrTx/>
              <a:defRPr sz="1400" cap="all" baseline="0">
                <a:solidFill>
                  <a:schemeClr val="bg1"/>
                </a:solidFill>
                <a:latin typeface="Consolas" panose="020B0609020204030204" pitchFamily="49" charset="0"/>
              </a:defRPr>
            </a:lvl3pPr>
            <a:lvl4pPr>
              <a:spcBef>
                <a:spcPts val="600"/>
              </a:spcBef>
              <a:spcAft>
                <a:spcPts val="0"/>
              </a:spcAft>
              <a:buClr>
                <a:schemeClr val="accent1"/>
              </a:buClr>
              <a:defRPr sz="1400" cap="all" baseline="0">
                <a:solidFill>
                  <a:schemeClr val="bg1"/>
                </a:solidFill>
                <a:latin typeface="Consolas" panose="020B0609020204030204" pitchFamily="49" charset="0"/>
              </a:defRPr>
            </a:lvl4pPr>
            <a:lvl5pPr>
              <a:spcBef>
                <a:spcPts val="600"/>
              </a:spcBef>
              <a:spcAft>
                <a:spcPts val="0"/>
              </a:spcAft>
              <a:buAutoNum type="arabicPeriod"/>
              <a:defRPr sz="1400" cap="all" baseline="0">
                <a:solidFill>
                  <a:schemeClr val="bg1"/>
                </a:solidFill>
                <a:latin typeface="Consolas" panose="020B0609020204030204" pitchFamily="49" charset="0"/>
              </a:defRPr>
            </a:lvl5pPr>
            <a:lvl6pPr>
              <a:spcBef>
                <a:spcPts val="600"/>
              </a:spcBef>
              <a:spcAft>
                <a:spcPts val="0"/>
              </a:spcAft>
              <a:defRPr sz="1400" cap="all" baseline="0">
                <a:solidFill>
                  <a:schemeClr val="bg1"/>
                </a:solidFill>
                <a:latin typeface="Consolas" panose="020B0609020204030204" pitchFamily="49" charset="0"/>
              </a:defRPr>
            </a:lvl6pPr>
            <a:lvl7pPr>
              <a:spcBef>
                <a:spcPts val="600"/>
              </a:spcBef>
              <a:spcAft>
                <a:spcPts val="0"/>
              </a:spcAft>
              <a:defRPr sz="1400" cap="all" baseline="0">
                <a:solidFill>
                  <a:schemeClr val="bg1"/>
                </a:solidFill>
                <a:latin typeface="Consolas" panose="020B0609020204030204" pitchFamily="49" charset="0"/>
              </a:defRPr>
            </a:lvl7pPr>
            <a:lvl8pPr>
              <a:spcBef>
                <a:spcPts val="600"/>
              </a:spcBef>
              <a:spcAft>
                <a:spcPts val="0"/>
              </a:spcAft>
              <a:defRPr sz="1400" cap="all" baseline="0">
                <a:solidFill>
                  <a:schemeClr val="bg1"/>
                </a:solidFill>
                <a:latin typeface="Consolas" panose="020B0609020204030204" pitchFamily="49" charset="0"/>
              </a:defRPr>
            </a:lvl8pPr>
            <a:lvl9pPr>
              <a:spcBef>
                <a:spcPts val="600"/>
              </a:spcBef>
              <a:spcAft>
                <a:spcPts val="0"/>
              </a:spcAft>
              <a:defRPr sz="14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a:p>
            <a:pPr lvl="2"/>
            <a:r>
              <a:rPr lang="en-GB" dirty="0"/>
              <a:t>Third</a:t>
            </a:r>
          </a:p>
        </p:txBody>
      </p:sp>
      <p:sp>
        <p:nvSpPr>
          <p:cNvPr id="9" name="Picture Placeholder 1">
            <a:extLst>
              <a:ext uri="{FF2B5EF4-FFF2-40B4-BE49-F238E27FC236}">
                <a16:creationId xmlns:a16="http://schemas.microsoft.com/office/drawing/2014/main" id="{4026022B-24D9-3544-93D6-0F7E4100155D}"/>
              </a:ext>
            </a:extLst>
          </p:cNvPr>
          <p:cNvSpPr>
            <a:spLocks noGrp="1" noChangeAspect="1"/>
          </p:cNvSpPr>
          <p:nvPr>
            <p:ph type="pic" sz="quarter" idx="15"/>
          </p:nvPr>
        </p:nvSpPr>
        <p:spPr>
          <a:xfrm>
            <a:off x="683748" y="2093449"/>
            <a:ext cx="1008000" cy="1260000"/>
          </a:xfrm>
          <a:prstGeom prst="roundRect">
            <a:avLst>
              <a:gd name="adj" fmla="val 13779"/>
            </a:avLst>
          </a:prstGeom>
        </p:spPr>
        <p:txBody>
          <a:bodyPr/>
          <a:lstStyle/>
          <a:p>
            <a:r>
              <a:rPr lang="en-US"/>
              <a:t>Click icon to add picture</a:t>
            </a:r>
          </a:p>
        </p:txBody>
      </p:sp>
      <p:sp>
        <p:nvSpPr>
          <p:cNvPr id="12" name="Details 2">
            <a:extLst>
              <a:ext uri="{FF2B5EF4-FFF2-40B4-BE49-F238E27FC236}">
                <a16:creationId xmlns:a16="http://schemas.microsoft.com/office/drawing/2014/main" id="{8E13F7DE-6845-763B-6E1C-6C6667474318}"/>
              </a:ext>
            </a:extLst>
          </p:cNvPr>
          <p:cNvSpPr>
            <a:spLocks noGrp="1"/>
          </p:cNvSpPr>
          <p:nvPr>
            <p:ph type="body" sz="quarter" idx="16"/>
          </p:nvPr>
        </p:nvSpPr>
        <p:spPr>
          <a:xfrm>
            <a:off x="6238875" y="1949451"/>
            <a:ext cx="5411788" cy="3827463"/>
          </a:xfrm>
          <a:prstGeom prst="roundRect">
            <a:avLst>
              <a:gd name="adj" fmla="val 3588"/>
            </a:avLst>
          </a:prstGeom>
          <a:solidFill>
            <a:schemeClr val="tx2"/>
          </a:solidFill>
        </p:spPr>
        <p:txBody>
          <a:bodyPr lIns="108000" tIns="1548000" rIns="108000" bIns="72000"/>
          <a:lstStyle>
            <a:lvl1pPr algn="l">
              <a:spcBef>
                <a:spcPts val="600"/>
              </a:spcBef>
              <a:spcAft>
                <a:spcPts val="0"/>
              </a:spcAft>
              <a:defRPr sz="1800">
                <a:solidFill>
                  <a:schemeClr val="bg1"/>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6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Tx/>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6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6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Tx/>
              <a:buFont typeface="+mj-lt"/>
              <a:buNone/>
              <a:defRPr sz="1600" b="1" kern="1200">
                <a:solidFill>
                  <a:schemeClr val="bg1"/>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800" b="0" kern="1200">
                <a:solidFill>
                  <a:schemeClr val="bg1"/>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Name 2">
            <a:extLst>
              <a:ext uri="{FF2B5EF4-FFF2-40B4-BE49-F238E27FC236}">
                <a16:creationId xmlns:a16="http://schemas.microsoft.com/office/drawing/2014/main" id="{F1998292-BB6D-6E26-74DA-9C36FF8E002D}"/>
              </a:ext>
            </a:extLst>
          </p:cNvPr>
          <p:cNvSpPr>
            <a:spLocks noGrp="1"/>
          </p:cNvSpPr>
          <p:nvPr>
            <p:ph type="body" sz="quarter" idx="17" hasCustomPrompt="1"/>
          </p:nvPr>
        </p:nvSpPr>
        <p:spPr>
          <a:xfrm>
            <a:off x="7534873" y="2093449"/>
            <a:ext cx="3971791" cy="1260000"/>
          </a:xfrm>
        </p:spPr>
        <p:txBody>
          <a:bodyPr rIns="144000"/>
          <a:lstStyle>
            <a:lvl1pPr>
              <a:spcBef>
                <a:spcPts val="600"/>
              </a:spcBef>
              <a:spcAft>
                <a:spcPts val="0"/>
              </a:spcAft>
              <a:defRPr sz="1400" cap="all" baseline="0">
                <a:solidFill>
                  <a:schemeClr val="bg1"/>
                </a:solidFill>
                <a:latin typeface="Consolas" panose="020B0609020204030204" pitchFamily="49" charset="0"/>
              </a:defRPr>
            </a:lvl1pPr>
            <a:lvl2pPr>
              <a:spcBef>
                <a:spcPts val="600"/>
              </a:spcBef>
              <a:spcAft>
                <a:spcPts val="0"/>
              </a:spcAft>
              <a:buClr>
                <a:schemeClr val="accent1"/>
              </a:buClr>
              <a:defRPr sz="1400" cap="all" baseline="0">
                <a:solidFill>
                  <a:schemeClr val="bg1"/>
                </a:solidFill>
                <a:latin typeface="Consolas" panose="020B0609020204030204" pitchFamily="49" charset="0"/>
              </a:defRPr>
            </a:lvl2pPr>
            <a:lvl3pPr>
              <a:spcBef>
                <a:spcPts val="600"/>
              </a:spcBef>
              <a:spcAft>
                <a:spcPts val="0"/>
              </a:spcAft>
              <a:buClr>
                <a:schemeClr val="accent1"/>
              </a:buClr>
              <a:defRPr sz="1400" cap="all" baseline="0">
                <a:solidFill>
                  <a:schemeClr val="bg1"/>
                </a:solidFill>
                <a:latin typeface="Consolas" panose="020B0609020204030204" pitchFamily="49" charset="0"/>
              </a:defRPr>
            </a:lvl3pPr>
            <a:lvl4pPr>
              <a:spcBef>
                <a:spcPts val="600"/>
              </a:spcBef>
              <a:spcAft>
                <a:spcPts val="0"/>
              </a:spcAft>
              <a:buClr>
                <a:schemeClr val="accent1"/>
              </a:buClr>
              <a:defRPr sz="1400" cap="all" baseline="0">
                <a:solidFill>
                  <a:schemeClr val="bg1"/>
                </a:solidFill>
                <a:latin typeface="Consolas" panose="020B0609020204030204" pitchFamily="49" charset="0"/>
              </a:defRPr>
            </a:lvl4pPr>
            <a:lvl5pPr>
              <a:spcBef>
                <a:spcPts val="600"/>
              </a:spcBef>
              <a:spcAft>
                <a:spcPts val="0"/>
              </a:spcAft>
              <a:defRPr sz="1400" cap="all" baseline="0">
                <a:solidFill>
                  <a:schemeClr val="bg1"/>
                </a:solidFill>
                <a:latin typeface="Consolas" panose="020B0609020204030204" pitchFamily="49" charset="0"/>
              </a:defRPr>
            </a:lvl5pPr>
            <a:lvl6pPr>
              <a:spcBef>
                <a:spcPts val="600"/>
              </a:spcBef>
              <a:spcAft>
                <a:spcPts val="0"/>
              </a:spcAft>
              <a:defRPr sz="1400" cap="all" baseline="0">
                <a:solidFill>
                  <a:schemeClr val="bg1"/>
                </a:solidFill>
                <a:latin typeface="Consolas" panose="020B0609020204030204" pitchFamily="49" charset="0"/>
              </a:defRPr>
            </a:lvl6pPr>
            <a:lvl7pPr>
              <a:spcBef>
                <a:spcPts val="600"/>
              </a:spcBef>
              <a:spcAft>
                <a:spcPts val="0"/>
              </a:spcAft>
              <a:defRPr sz="1400" cap="all" baseline="0">
                <a:solidFill>
                  <a:schemeClr val="bg1"/>
                </a:solidFill>
                <a:latin typeface="Consolas" panose="020B0609020204030204" pitchFamily="49" charset="0"/>
              </a:defRPr>
            </a:lvl7pPr>
            <a:lvl8pPr>
              <a:spcBef>
                <a:spcPts val="600"/>
              </a:spcBef>
              <a:spcAft>
                <a:spcPts val="0"/>
              </a:spcAft>
              <a:defRPr sz="1400" cap="all" baseline="0">
                <a:solidFill>
                  <a:schemeClr val="bg1"/>
                </a:solidFill>
                <a:latin typeface="Consolas" panose="020B0609020204030204" pitchFamily="49" charset="0"/>
              </a:defRPr>
            </a:lvl8pPr>
            <a:lvl9pPr>
              <a:spcBef>
                <a:spcPts val="600"/>
              </a:spcBef>
              <a:spcAft>
                <a:spcPts val="0"/>
              </a:spcAft>
              <a:defRPr sz="14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a:p>
            <a:pPr lvl="2"/>
            <a:r>
              <a:rPr lang="en-GB" dirty="0"/>
              <a:t>Third</a:t>
            </a:r>
          </a:p>
        </p:txBody>
      </p:sp>
      <p:sp>
        <p:nvSpPr>
          <p:cNvPr id="14" name="Picture Placeholder 2">
            <a:extLst>
              <a:ext uri="{FF2B5EF4-FFF2-40B4-BE49-F238E27FC236}">
                <a16:creationId xmlns:a16="http://schemas.microsoft.com/office/drawing/2014/main" id="{59AD4178-5F28-9FA0-AB7C-8BE6E953064A}"/>
              </a:ext>
            </a:extLst>
          </p:cNvPr>
          <p:cNvSpPr>
            <a:spLocks noGrp="1" noChangeAspect="1"/>
          </p:cNvSpPr>
          <p:nvPr>
            <p:ph type="pic" sz="quarter" idx="18"/>
          </p:nvPr>
        </p:nvSpPr>
        <p:spPr>
          <a:xfrm>
            <a:off x="6382874" y="2093449"/>
            <a:ext cx="1008000" cy="1260000"/>
          </a:xfrm>
          <a:prstGeom prst="roundRect">
            <a:avLst>
              <a:gd name="adj" fmla="val 13779"/>
            </a:avLst>
          </a:prstGeom>
        </p:spPr>
        <p:txBody>
          <a:bodyPr/>
          <a:lstStyle/>
          <a:p>
            <a:r>
              <a:rPr lang="en-US"/>
              <a:t>Click icon to add picture</a:t>
            </a:r>
          </a:p>
        </p:txBody>
      </p:sp>
      <p:sp>
        <p:nvSpPr>
          <p:cNvPr id="7" name="Footer Placeholder">
            <a:extLst>
              <a:ext uri="{FF2B5EF4-FFF2-40B4-BE49-F238E27FC236}">
                <a16:creationId xmlns:a16="http://schemas.microsoft.com/office/drawing/2014/main" id="{66BB9439-3BD5-6086-39A3-D0E7ACB0336D}"/>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8" name="Slide Number Placeholder">
            <a:extLst>
              <a:ext uri="{FF2B5EF4-FFF2-40B4-BE49-F238E27FC236}">
                <a16:creationId xmlns:a16="http://schemas.microsoft.com/office/drawing/2014/main" id="{5DBFFC9A-7970-96AB-7D7F-53E0A4711C01}"/>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3" name="Date Placeholder">
            <a:extLst>
              <a:ext uri="{FF2B5EF4-FFF2-40B4-BE49-F238E27FC236}">
                <a16:creationId xmlns:a16="http://schemas.microsoft.com/office/drawing/2014/main" id="{E2BE5CF5-6B07-932E-3350-A170EE366420}"/>
              </a:ext>
            </a:extLst>
          </p:cNvPr>
          <p:cNvSpPr>
            <a:spLocks noGrp="1"/>
          </p:cNvSpPr>
          <p:nvPr>
            <p:ph type="dt" sz="half" idx="19"/>
          </p:nvPr>
        </p:nvSpPr>
        <p:spPr/>
        <p:txBody>
          <a:bodyPr/>
          <a:lstStyle/>
          <a:p>
            <a:endParaRPr lang="en-US" dirty="0"/>
          </a:p>
        </p:txBody>
      </p:sp>
    </p:spTree>
    <p:extLst>
      <p:ext uri="{BB962C8B-B14F-4D97-AF65-F5344CB8AC3E}">
        <p14:creationId xmlns:p14="http://schemas.microsoft.com/office/powerpoint/2010/main" val="81829879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3840">
          <p15:clr>
            <a:srgbClr val="FBAE40"/>
          </p15:clr>
        </p15:guide>
        <p15:guide id="3" orient="horz" pos="2342">
          <p15:clr>
            <a:srgbClr val="FBAE40"/>
          </p15:clr>
        </p15:guide>
        <p15:guide id="4" orient="horz" pos="2524">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am Page 3">
    <p:bg>
      <p:bgRef idx="1001">
        <a:schemeClr val="bg2"/>
      </p:bgRef>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BD0754D8-F68E-9A12-90E8-B524240C90AF}"/>
              </a:ext>
            </a:extLst>
          </p:cNvPr>
          <p:cNvSpPr>
            <a:spLocks noGrp="1"/>
          </p:cNvSpPr>
          <p:nvPr>
            <p:ph type="title"/>
          </p:nvPr>
        </p:nvSpPr>
        <p:spPr>
          <a:xfrm>
            <a:off x="539751" y="460375"/>
            <a:ext cx="11110912" cy="553997"/>
          </a:xfrm>
        </p:spPr>
        <p:txBody>
          <a:bodyPr/>
          <a:lstStyle>
            <a:lvl1pPr algn="l">
              <a:defRPr/>
            </a:lvl1pPr>
          </a:lstStyle>
          <a:p>
            <a:r>
              <a:rPr lang="en-US"/>
              <a:t>Click to edit Master title style</a:t>
            </a:r>
            <a:endParaRPr lang="en-GB" dirty="0"/>
          </a:p>
        </p:txBody>
      </p:sp>
      <p:sp>
        <p:nvSpPr>
          <p:cNvPr id="2" name="Subtitle">
            <a:extLst>
              <a:ext uri="{FF2B5EF4-FFF2-40B4-BE49-F238E27FC236}">
                <a16:creationId xmlns:a16="http://schemas.microsoft.com/office/drawing/2014/main" id="{B3B796FD-83F0-6A3C-B40D-30BADF98CA8E}"/>
              </a:ext>
            </a:extLst>
          </p:cNvPr>
          <p:cNvSpPr>
            <a:spLocks noGrp="1"/>
          </p:cNvSpPr>
          <p:nvPr>
            <p:ph type="body" idx="1" hasCustomPrompt="1"/>
          </p:nvPr>
        </p:nvSpPr>
        <p:spPr>
          <a:xfrm>
            <a:off x="539751"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4" name="Details 1">
            <a:extLst>
              <a:ext uri="{FF2B5EF4-FFF2-40B4-BE49-F238E27FC236}">
                <a16:creationId xmlns:a16="http://schemas.microsoft.com/office/drawing/2014/main" id="{1E0B89AD-2C4E-64D0-F564-11D421F48BB0}"/>
              </a:ext>
            </a:extLst>
          </p:cNvPr>
          <p:cNvSpPr>
            <a:spLocks noGrp="1"/>
          </p:cNvSpPr>
          <p:nvPr>
            <p:ph type="body" sz="quarter" idx="13"/>
          </p:nvPr>
        </p:nvSpPr>
        <p:spPr>
          <a:xfrm>
            <a:off x="539749" y="1949451"/>
            <a:ext cx="3511550" cy="3827463"/>
          </a:xfrm>
          <a:prstGeom prst="roundRect">
            <a:avLst>
              <a:gd name="adj" fmla="val 3588"/>
            </a:avLst>
          </a:prstGeom>
          <a:solidFill>
            <a:schemeClr val="tx2"/>
          </a:solidFill>
        </p:spPr>
        <p:txBody>
          <a:bodyPr lIns="108000" tIns="1548000" rIns="108000" bIns="72000"/>
          <a:lstStyle>
            <a:lvl1pPr algn="l">
              <a:spcBef>
                <a:spcPts val="600"/>
              </a:spcBef>
              <a:spcAft>
                <a:spcPts val="0"/>
              </a:spcAft>
              <a:defRPr sz="1800">
                <a:solidFill>
                  <a:schemeClr val="bg1"/>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6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Tx/>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6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6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Tx/>
              <a:buFont typeface="+mj-lt"/>
              <a:buNone/>
              <a:defRPr sz="1600" b="1" kern="1200">
                <a:solidFill>
                  <a:schemeClr val="bg1"/>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800" b="0" kern="1200">
                <a:solidFill>
                  <a:schemeClr val="bg1"/>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Name 1">
            <a:extLst>
              <a:ext uri="{FF2B5EF4-FFF2-40B4-BE49-F238E27FC236}">
                <a16:creationId xmlns:a16="http://schemas.microsoft.com/office/drawing/2014/main" id="{F40D39D7-1F1F-F532-E6AD-2B38C321654A}"/>
              </a:ext>
            </a:extLst>
          </p:cNvPr>
          <p:cNvSpPr>
            <a:spLocks noGrp="1"/>
          </p:cNvSpPr>
          <p:nvPr>
            <p:ph type="body" sz="quarter" idx="14" hasCustomPrompt="1"/>
          </p:nvPr>
        </p:nvSpPr>
        <p:spPr>
          <a:xfrm>
            <a:off x="1835748" y="2093449"/>
            <a:ext cx="2071554" cy="1260000"/>
          </a:xfrm>
        </p:spPr>
        <p:txBody>
          <a:bodyPr rIns="144000"/>
          <a:lstStyle>
            <a:lvl1pPr>
              <a:spcBef>
                <a:spcPts val="600"/>
              </a:spcBef>
              <a:spcAft>
                <a:spcPts val="0"/>
              </a:spcAft>
              <a:defRPr sz="1400" cap="all" baseline="0">
                <a:solidFill>
                  <a:schemeClr val="bg1"/>
                </a:solidFill>
                <a:latin typeface="Consolas" panose="020B0609020204030204" pitchFamily="49" charset="0"/>
              </a:defRPr>
            </a:lvl1pPr>
            <a:lvl2pPr>
              <a:spcBef>
                <a:spcPts val="600"/>
              </a:spcBef>
              <a:spcAft>
                <a:spcPts val="0"/>
              </a:spcAft>
              <a:buClr>
                <a:schemeClr val="accent1"/>
              </a:buClr>
              <a:defRPr sz="1400" cap="all" baseline="0">
                <a:solidFill>
                  <a:schemeClr val="bg1"/>
                </a:solidFill>
                <a:latin typeface="Consolas" panose="020B0609020204030204" pitchFamily="49" charset="0"/>
              </a:defRPr>
            </a:lvl2pPr>
            <a:lvl3pPr>
              <a:spcBef>
                <a:spcPts val="600"/>
              </a:spcBef>
              <a:spcAft>
                <a:spcPts val="0"/>
              </a:spcAft>
              <a:buClrTx/>
              <a:defRPr sz="1400" cap="all" baseline="0">
                <a:solidFill>
                  <a:schemeClr val="bg1"/>
                </a:solidFill>
                <a:latin typeface="Consolas" panose="020B0609020204030204" pitchFamily="49" charset="0"/>
              </a:defRPr>
            </a:lvl3pPr>
            <a:lvl4pPr>
              <a:spcBef>
                <a:spcPts val="600"/>
              </a:spcBef>
              <a:spcAft>
                <a:spcPts val="0"/>
              </a:spcAft>
              <a:buClr>
                <a:schemeClr val="accent1"/>
              </a:buClr>
              <a:defRPr sz="1400" cap="all" baseline="0">
                <a:solidFill>
                  <a:schemeClr val="bg1"/>
                </a:solidFill>
                <a:latin typeface="Consolas" panose="020B0609020204030204" pitchFamily="49" charset="0"/>
              </a:defRPr>
            </a:lvl4pPr>
            <a:lvl5pPr>
              <a:spcBef>
                <a:spcPts val="600"/>
              </a:spcBef>
              <a:spcAft>
                <a:spcPts val="0"/>
              </a:spcAft>
              <a:defRPr sz="1400" cap="all" baseline="0">
                <a:solidFill>
                  <a:schemeClr val="bg1"/>
                </a:solidFill>
                <a:latin typeface="Consolas" panose="020B0609020204030204" pitchFamily="49" charset="0"/>
              </a:defRPr>
            </a:lvl5pPr>
            <a:lvl6pPr>
              <a:spcBef>
                <a:spcPts val="600"/>
              </a:spcBef>
              <a:spcAft>
                <a:spcPts val="0"/>
              </a:spcAft>
              <a:defRPr sz="1400" cap="all" baseline="0">
                <a:solidFill>
                  <a:schemeClr val="bg1"/>
                </a:solidFill>
                <a:latin typeface="Consolas" panose="020B0609020204030204" pitchFamily="49" charset="0"/>
              </a:defRPr>
            </a:lvl6pPr>
            <a:lvl7pPr>
              <a:spcBef>
                <a:spcPts val="600"/>
              </a:spcBef>
              <a:spcAft>
                <a:spcPts val="0"/>
              </a:spcAft>
              <a:defRPr sz="1400" cap="all" baseline="0">
                <a:solidFill>
                  <a:schemeClr val="bg1"/>
                </a:solidFill>
                <a:latin typeface="Consolas" panose="020B0609020204030204" pitchFamily="49" charset="0"/>
              </a:defRPr>
            </a:lvl7pPr>
            <a:lvl8pPr>
              <a:spcBef>
                <a:spcPts val="600"/>
              </a:spcBef>
              <a:spcAft>
                <a:spcPts val="0"/>
              </a:spcAft>
              <a:defRPr sz="1400" cap="all" baseline="0">
                <a:solidFill>
                  <a:schemeClr val="bg1"/>
                </a:solidFill>
                <a:latin typeface="Consolas" panose="020B0609020204030204" pitchFamily="49" charset="0"/>
              </a:defRPr>
            </a:lvl8pPr>
            <a:lvl9pPr>
              <a:spcBef>
                <a:spcPts val="600"/>
              </a:spcBef>
              <a:spcAft>
                <a:spcPts val="0"/>
              </a:spcAft>
              <a:defRPr sz="14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a:p>
            <a:pPr lvl="2"/>
            <a:r>
              <a:rPr lang="en-GB" dirty="0"/>
              <a:t>Third</a:t>
            </a:r>
          </a:p>
        </p:txBody>
      </p:sp>
      <p:sp>
        <p:nvSpPr>
          <p:cNvPr id="9" name="Picture Placeholder 1">
            <a:extLst>
              <a:ext uri="{FF2B5EF4-FFF2-40B4-BE49-F238E27FC236}">
                <a16:creationId xmlns:a16="http://schemas.microsoft.com/office/drawing/2014/main" id="{4026022B-24D9-3544-93D6-0F7E4100155D}"/>
              </a:ext>
            </a:extLst>
          </p:cNvPr>
          <p:cNvSpPr>
            <a:spLocks noGrp="1" noChangeAspect="1"/>
          </p:cNvSpPr>
          <p:nvPr>
            <p:ph type="pic" sz="quarter" idx="15"/>
          </p:nvPr>
        </p:nvSpPr>
        <p:spPr>
          <a:xfrm>
            <a:off x="683748" y="2093449"/>
            <a:ext cx="1008000" cy="1260000"/>
          </a:xfrm>
          <a:prstGeom prst="roundRect">
            <a:avLst>
              <a:gd name="adj" fmla="val 13779"/>
            </a:avLst>
          </a:prstGeom>
        </p:spPr>
        <p:txBody>
          <a:bodyPr/>
          <a:lstStyle/>
          <a:p>
            <a:r>
              <a:rPr lang="en-US"/>
              <a:t>Click icon to add picture</a:t>
            </a:r>
          </a:p>
        </p:txBody>
      </p:sp>
      <p:sp>
        <p:nvSpPr>
          <p:cNvPr id="12" name="Details 2">
            <a:extLst>
              <a:ext uri="{FF2B5EF4-FFF2-40B4-BE49-F238E27FC236}">
                <a16:creationId xmlns:a16="http://schemas.microsoft.com/office/drawing/2014/main" id="{8E13F7DE-6845-763B-6E1C-6C6667474318}"/>
              </a:ext>
            </a:extLst>
          </p:cNvPr>
          <p:cNvSpPr>
            <a:spLocks noGrp="1"/>
          </p:cNvSpPr>
          <p:nvPr>
            <p:ph type="body" sz="quarter" idx="16"/>
          </p:nvPr>
        </p:nvSpPr>
        <p:spPr>
          <a:xfrm>
            <a:off x="4338638" y="1949451"/>
            <a:ext cx="3511550" cy="3827463"/>
          </a:xfrm>
          <a:prstGeom prst="roundRect">
            <a:avLst>
              <a:gd name="adj" fmla="val 3588"/>
            </a:avLst>
          </a:prstGeom>
          <a:solidFill>
            <a:schemeClr val="tx2"/>
          </a:solidFill>
        </p:spPr>
        <p:txBody>
          <a:bodyPr lIns="108000" tIns="1548000" rIns="108000" bIns="72000"/>
          <a:lstStyle>
            <a:lvl1pPr algn="l">
              <a:spcBef>
                <a:spcPts val="600"/>
              </a:spcBef>
              <a:spcAft>
                <a:spcPts val="0"/>
              </a:spcAft>
              <a:defRPr sz="1800">
                <a:solidFill>
                  <a:schemeClr val="bg1"/>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6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Tx/>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6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6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Tx/>
              <a:buFont typeface="+mj-lt"/>
              <a:buNone/>
              <a:defRPr sz="1600" b="1" kern="1200">
                <a:solidFill>
                  <a:schemeClr val="bg1"/>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800" b="0" kern="1200">
                <a:solidFill>
                  <a:schemeClr val="bg1"/>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Name 2">
            <a:extLst>
              <a:ext uri="{FF2B5EF4-FFF2-40B4-BE49-F238E27FC236}">
                <a16:creationId xmlns:a16="http://schemas.microsoft.com/office/drawing/2014/main" id="{F1998292-BB6D-6E26-74DA-9C36FF8E002D}"/>
              </a:ext>
            </a:extLst>
          </p:cNvPr>
          <p:cNvSpPr>
            <a:spLocks noGrp="1"/>
          </p:cNvSpPr>
          <p:nvPr>
            <p:ph type="body" sz="quarter" idx="17" hasCustomPrompt="1"/>
          </p:nvPr>
        </p:nvSpPr>
        <p:spPr>
          <a:xfrm>
            <a:off x="5634637" y="2093449"/>
            <a:ext cx="2071554" cy="1260000"/>
          </a:xfrm>
        </p:spPr>
        <p:txBody>
          <a:bodyPr rIns="144000"/>
          <a:lstStyle>
            <a:lvl1pPr>
              <a:spcBef>
                <a:spcPts val="600"/>
              </a:spcBef>
              <a:spcAft>
                <a:spcPts val="0"/>
              </a:spcAft>
              <a:defRPr sz="1400" cap="all" baseline="0">
                <a:solidFill>
                  <a:schemeClr val="bg1"/>
                </a:solidFill>
                <a:latin typeface="Consolas" panose="020B0609020204030204" pitchFamily="49" charset="0"/>
              </a:defRPr>
            </a:lvl1pPr>
            <a:lvl2pPr>
              <a:spcBef>
                <a:spcPts val="600"/>
              </a:spcBef>
              <a:spcAft>
                <a:spcPts val="0"/>
              </a:spcAft>
              <a:buClr>
                <a:schemeClr val="accent1"/>
              </a:buClr>
              <a:defRPr sz="1400" cap="all" baseline="0">
                <a:solidFill>
                  <a:schemeClr val="bg1"/>
                </a:solidFill>
                <a:latin typeface="Consolas" panose="020B0609020204030204" pitchFamily="49" charset="0"/>
              </a:defRPr>
            </a:lvl2pPr>
            <a:lvl3pPr>
              <a:spcBef>
                <a:spcPts val="600"/>
              </a:spcBef>
              <a:spcAft>
                <a:spcPts val="0"/>
              </a:spcAft>
              <a:buClrTx/>
              <a:defRPr sz="1400" cap="all" baseline="0">
                <a:solidFill>
                  <a:schemeClr val="bg1"/>
                </a:solidFill>
                <a:latin typeface="Consolas" panose="020B0609020204030204" pitchFamily="49" charset="0"/>
              </a:defRPr>
            </a:lvl3pPr>
            <a:lvl4pPr>
              <a:spcBef>
                <a:spcPts val="600"/>
              </a:spcBef>
              <a:spcAft>
                <a:spcPts val="0"/>
              </a:spcAft>
              <a:buClr>
                <a:schemeClr val="accent1"/>
              </a:buClr>
              <a:defRPr sz="1400" cap="all" baseline="0">
                <a:solidFill>
                  <a:schemeClr val="bg1"/>
                </a:solidFill>
                <a:latin typeface="Consolas" panose="020B0609020204030204" pitchFamily="49" charset="0"/>
              </a:defRPr>
            </a:lvl4pPr>
            <a:lvl5pPr>
              <a:spcBef>
                <a:spcPts val="600"/>
              </a:spcBef>
              <a:spcAft>
                <a:spcPts val="0"/>
              </a:spcAft>
              <a:defRPr sz="1400" cap="all" baseline="0">
                <a:solidFill>
                  <a:schemeClr val="bg1"/>
                </a:solidFill>
                <a:latin typeface="Consolas" panose="020B0609020204030204" pitchFamily="49" charset="0"/>
              </a:defRPr>
            </a:lvl5pPr>
            <a:lvl6pPr>
              <a:spcBef>
                <a:spcPts val="600"/>
              </a:spcBef>
              <a:spcAft>
                <a:spcPts val="0"/>
              </a:spcAft>
              <a:defRPr sz="1400" cap="all" baseline="0">
                <a:solidFill>
                  <a:schemeClr val="bg1"/>
                </a:solidFill>
                <a:latin typeface="Consolas" panose="020B0609020204030204" pitchFamily="49" charset="0"/>
              </a:defRPr>
            </a:lvl6pPr>
            <a:lvl7pPr>
              <a:spcBef>
                <a:spcPts val="600"/>
              </a:spcBef>
              <a:spcAft>
                <a:spcPts val="0"/>
              </a:spcAft>
              <a:defRPr sz="1400" cap="all" baseline="0">
                <a:solidFill>
                  <a:schemeClr val="bg1"/>
                </a:solidFill>
                <a:latin typeface="Consolas" panose="020B0609020204030204" pitchFamily="49" charset="0"/>
              </a:defRPr>
            </a:lvl7pPr>
            <a:lvl8pPr>
              <a:spcBef>
                <a:spcPts val="600"/>
              </a:spcBef>
              <a:spcAft>
                <a:spcPts val="0"/>
              </a:spcAft>
              <a:defRPr sz="1400" cap="all" baseline="0">
                <a:solidFill>
                  <a:schemeClr val="bg1"/>
                </a:solidFill>
                <a:latin typeface="Consolas" panose="020B0609020204030204" pitchFamily="49" charset="0"/>
              </a:defRPr>
            </a:lvl8pPr>
            <a:lvl9pPr>
              <a:spcBef>
                <a:spcPts val="600"/>
              </a:spcBef>
              <a:spcAft>
                <a:spcPts val="0"/>
              </a:spcAft>
              <a:defRPr sz="14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a:p>
            <a:pPr lvl="2"/>
            <a:r>
              <a:rPr lang="en-GB" dirty="0"/>
              <a:t>Third</a:t>
            </a:r>
          </a:p>
        </p:txBody>
      </p:sp>
      <p:sp>
        <p:nvSpPr>
          <p:cNvPr id="14" name="Picture Placeholder 2">
            <a:extLst>
              <a:ext uri="{FF2B5EF4-FFF2-40B4-BE49-F238E27FC236}">
                <a16:creationId xmlns:a16="http://schemas.microsoft.com/office/drawing/2014/main" id="{59AD4178-5F28-9FA0-AB7C-8BE6E953064A}"/>
              </a:ext>
            </a:extLst>
          </p:cNvPr>
          <p:cNvSpPr>
            <a:spLocks noGrp="1" noChangeAspect="1"/>
          </p:cNvSpPr>
          <p:nvPr>
            <p:ph type="pic" sz="quarter" idx="18"/>
          </p:nvPr>
        </p:nvSpPr>
        <p:spPr>
          <a:xfrm>
            <a:off x="4482637" y="2093449"/>
            <a:ext cx="1008000" cy="1260000"/>
          </a:xfrm>
          <a:prstGeom prst="roundRect">
            <a:avLst>
              <a:gd name="adj" fmla="val 13779"/>
            </a:avLst>
          </a:prstGeom>
        </p:spPr>
        <p:txBody>
          <a:bodyPr/>
          <a:lstStyle/>
          <a:p>
            <a:r>
              <a:rPr lang="en-US"/>
              <a:t>Click icon to add picture</a:t>
            </a:r>
          </a:p>
        </p:txBody>
      </p:sp>
      <p:sp>
        <p:nvSpPr>
          <p:cNvPr id="17" name="Details 3">
            <a:extLst>
              <a:ext uri="{FF2B5EF4-FFF2-40B4-BE49-F238E27FC236}">
                <a16:creationId xmlns:a16="http://schemas.microsoft.com/office/drawing/2014/main" id="{856555AE-D171-8BE3-B5CC-A6C32E55556F}"/>
              </a:ext>
            </a:extLst>
          </p:cNvPr>
          <p:cNvSpPr>
            <a:spLocks noGrp="1"/>
          </p:cNvSpPr>
          <p:nvPr>
            <p:ph type="body" sz="quarter" idx="19"/>
          </p:nvPr>
        </p:nvSpPr>
        <p:spPr>
          <a:xfrm>
            <a:off x="8137527" y="1949451"/>
            <a:ext cx="3511550" cy="3827463"/>
          </a:xfrm>
          <a:prstGeom prst="roundRect">
            <a:avLst>
              <a:gd name="adj" fmla="val 3588"/>
            </a:avLst>
          </a:prstGeom>
          <a:solidFill>
            <a:schemeClr val="tx2"/>
          </a:solidFill>
        </p:spPr>
        <p:txBody>
          <a:bodyPr lIns="108000" tIns="1548000" rIns="108000" bIns="72000"/>
          <a:lstStyle>
            <a:lvl1pPr algn="l">
              <a:spcBef>
                <a:spcPts val="600"/>
              </a:spcBef>
              <a:spcAft>
                <a:spcPts val="0"/>
              </a:spcAft>
              <a:defRPr sz="1800">
                <a:solidFill>
                  <a:schemeClr val="bg1"/>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6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Tx/>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6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6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Tx/>
              <a:buFont typeface="+mj-lt"/>
              <a:buNone/>
              <a:defRPr sz="1600" b="1" kern="1200">
                <a:solidFill>
                  <a:schemeClr val="bg1"/>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800" b="0" kern="1200">
                <a:solidFill>
                  <a:schemeClr val="bg1"/>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Name 3">
            <a:extLst>
              <a:ext uri="{FF2B5EF4-FFF2-40B4-BE49-F238E27FC236}">
                <a16:creationId xmlns:a16="http://schemas.microsoft.com/office/drawing/2014/main" id="{1453C35D-0EB8-CC06-E758-C66139AEE723}"/>
              </a:ext>
            </a:extLst>
          </p:cNvPr>
          <p:cNvSpPr>
            <a:spLocks noGrp="1"/>
          </p:cNvSpPr>
          <p:nvPr>
            <p:ph type="body" sz="quarter" idx="20" hasCustomPrompt="1"/>
          </p:nvPr>
        </p:nvSpPr>
        <p:spPr>
          <a:xfrm>
            <a:off x="9433526" y="2093449"/>
            <a:ext cx="2071554" cy="1260000"/>
          </a:xfrm>
        </p:spPr>
        <p:txBody>
          <a:bodyPr rIns="144000"/>
          <a:lstStyle>
            <a:lvl1pPr>
              <a:spcBef>
                <a:spcPts val="600"/>
              </a:spcBef>
              <a:spcAft>
                <a:spcPts val="0"/>
              </a:spcAft>
              <a:defRPr sz="1400" cap="all" baseline="0">
                <a:solidFill>
                  <a:schemeClr val="bg1"/>
                </a:solidFill>
                <a:latin typeface="Consolas" panose="020B0609020204030204" pitchFamily="49" charset="0"/>
              </a:defRPr>
            </a:lvl1pPr>
            <a:lvl2pPr>
              <a:spcBef>
                <a:spcPts val="600"/>
              </a:spcBef>
              <a:spcAft>
                <a:spcPts val="0"/>
              </a:spcAft>
              <a:buClr>
                <a:schemeClr val="accent1"/>
              </a:buClr>
              <a:defRPr sz="1400" cap="all" baseline="0">
                <a:solidFill>
                  <a:schemeClr val="bg1"/>
                </a:solidFill>
                <a:latin typeface="Consolas" panose="020B0609020204030204" pitchFamily="49" charset="0"/>
              </a:defRPr>
            </a:lvl2pPr>
            <a:lvl3pPr>
              <a:spcBef>
                <a:spcPts val="600"/>
              </a:spcBef>
              <a:spcAft>
                <a:spcPts val="0"/>
              </a:spcAft>
              <a:buClrTx/>
              <a:defRPr sz="1400" cap="all" baseline="0">
                <a:solidFill>
                  <a:schemeClr val="bg1"/>
                </a:solidFill>
                <a:latin typeface="Consolas" panose="020B0609020204030204" pitchFamily="49" charset="0"/>
              </a:defRPr>
            </a:lvl3pPr>
            <a:lvl4pPr>
              <a:spcBef>
                <a:spcPts val="600"/>
              </a:spcBef>
              <a:spcAft>
                <a:spcPts val="0"/>
              </a:spcAft>
              <a:buClr>
                <a:schemeClr val="accent1"/>
              </a:buClr>
              <a:defRPr sz="1400" cap="all" baseline="0">
                <a:solidFill>
                  <a:schemeClr val="bg1"/>
                </a:solidFill>
                <a:latin typeface="Consolas" panose="020B0609020204030204" pitchFamily="49" charset="0"/>
              </a:defRPr>
            </a:lvl4pPr>
            <a:lvl5pPr>
              <a:spcBef>
                <a:spcPts val="600"/>
              </a:spcBef>
              <a:spcAft>
                <a:spcPts val="0"/>
              </a:spcAft>
              <a:defRPr sz="1400" cap="all" baseline="0">
                <a:solidFill>
                  <a:schemeClr val="bg1"/>
                </a:solidFill>
                <a:latin typeface="Consolas" panose="020B0609020204030204" pitchFamily="49" charset="0"/>
              </a:defRPr>
            </a:lvl5pPr>
            <a:lvl6pPr>
              <a:spcBef>
                <a:spcPts val="600"/>
              </a:spcBef>
              <a:spcAft>
                <a:spcPts val="0"/>
              </a:spcAft>
              <a:defRPr sz="1400" cap="all" baseline="0">
                <a:solidFill>
                  <a:schemeClr val="bg1"/>
                </a:solidFill>
                <a:latin typeface="Consolas" panose="020B0609020204030204" pitchFamily="49" charset="0"/>
              </a:defRPr>
            </a:lvl6pPr>
            <a:lvl7pPr>
              <a:spcBef>
                <a:spcPts val="600"/>
              </a:spcBef>
              <a:spcAft>
                <a:spcPts val="0"/>
              </a:spcAft>
              <a:defRPr sz="1400" cap="all" baseline="0">
                <a:solidFill>
                  <a:schemeClr val="bg1"/>
                </a:solidFill>
                <a:latin typeface="Consolas" panose="020B0609020204030204" pitchFamily="49" charset="0"/>
              </a:defRPr>
            </a:lvl7pPr>
            <a:lvl8pPr>
              <a:spcBef>
                <a:spcPts val="600"/>
              </a:spcBef>
              <a:spcAft>
                <a:spcPts val="0"/>
              </a:spcAft>
              <a:defRPr sz="1400" cap="all" baseline="0">
                <a:solidFill>
                  <a:schemeClr val="bg1"/>
                </a:solidFill>
                <a:latin typeface="Consolas" panose="020B0609020204030204" pitchFamily="49" charset="0"/>
              </a:defRPr>
            </a:lvl8pPr>
            <a:lvl9pPr>
              <a:spcBef>
                <a:spcPts val="600"/>
              </a:spcBef>
              <a:spcAft>
                <a:spcPts val="0"/>
              </a:spcAft>
              <a:defRPr sz="14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a:p>
            <a:pPr lvl="2"/>
            <a:r>
              <a:rPr lang="en-GB" dirty="0"/>
              <a:t>Third</a:t>
            </a:r>
          </a:p>
        </p:txBody>
      </p:sp>
      <p:sp>
        <p:nvSpPr>
          <p:cNvPr id="19" name="Picture Placeholder 3">
            <a:extLst>
              <a:ext uri="{FF2B5EF4-FFF2-40B4-BE49-F238E27FC236}">
                <a16:creationId xmlns:a16="http://schemas.microsoft.com/office/drawing/2014/main" id="{4736895C-5E94-D408-8F16-F55A00847E28}"/>
              </a:ext>
            </a:extLst>
          </p:cNvPr>
          <p:cNvSpPr>
            <a:spLocks noGrp="1" noChangeAspect="1"/>
          </p:cNvSpPr>
          <p:nvPr>
            <p:ph type="pic" sz="quarter" idx="21"/>
          </p:nvPr>
        </p:nvSpPr>
        <p:spPr>
          <a:xfrm>
            <a:off x="8281526" y="2093449"/>
            <a:ext cx="1008000" cy="1260000"/>
          </a:xfrm>
          <a:prstGeom prst="roundRect">
            <a:avLst>
              <a:gd name="adj" fmla="val 13779"/>
            </a:avLst>
          </a:prstGeom>
        </p:spPr>
        <p:txBody>
          <a:bodyPr/>
          <a:lstStyle/>
          <a:p>
            <a:r>
              <a:rPr lang="en-US"/>
              <a:t>Click icon to add picture</a:t>
            </a:r>
          </a:p>
        </p:txBody>
      </p:sp>
      <p:sp>
        <p:nvSpPr>
          <p:cNvPr id="7" name="Footer Placeholder">
            <a:extLst>
              <a:ext uri="{FF2B5EF4-FFF2-40B4-BE49-F238E27FC236}">
                <a16:creationId xmlns:a16="http://schemas.microsoft.com/office/drawing/2014/main" id="{66BB9439-3BD5-6086-39A3-D0E7ACB0336D}"/>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8" name="Slide Number Placeholder">
            <a:extLst>
              <a:ext uri="{FF2B5EF4-FFF2-40B4-BE49-F238E27FC236}">
                <a16:creationId xmlns:a16="http://schemas.microsoft.com/office/drawing/2014/main" id="{5DBFFC9A-7970-96AB-7D7F-53E0A4711C01}"/>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3" name="Date Placeholder">
            <a:extLst>
              <a:ext uri="{FF2B5EF4-FFF2-40B4-BE49-F238E27FC236}">
                <a16:creationId xmlns:a16="http://schemas.microsoft.com/office/drawing/2014/main" id="{BFEB7FD5-474A-C8E7-E578-DB226F18324D}"/>
              </a:ext>
            </a:extLst>
          </p:cNvPr>
          <p:cNvSpPr>
            <a:spLocks noGrp="1"/>
          </p:cNvSpPr>
          <p:nvPr>
            <p:ph type="dt" sz="half" idx="22"/>
          </p:nvPr>
        </p:nvSpPr>
        <p:spPr/>
        <p:txBody>
          <a:bodyPr/>
          <a:lstStyle/>
          <a:p>
            <a:endParaRPr lang="en-US" dirty="0"/>
          </a:p>
        </p:txBody>
      </p:sp>
    </p:spTree>
    <p:extLst>
      <p:ext uri="{BB962C8B-B14F-4D97-AF65-F5344CB8AC3E}">
        <p14:creationId xmlns:p14="http://schemas.microsoft.com/office/powerpoint/2010/main" val="17710810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3840">
          <p15:clr>
            <a:srgbClr val="FBAE40"/>
          </p15:clr>
        </p15:guide>
        <p15:guide id="3" orient="horz" pos="2342">
          <p15:clr>
            <a:srgbClr val="FBAE40"/>
          </p15:clr>
        </p15:guide>
        <p15:guide id="4" orient="horz" pos="2523">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am Page 6">
    <p:bg>
      <p:bgRef idx="1001">
        <a:schemeClr val="bg2"/>
      </p:bgRef>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BD0754D8-F68E-9A12-90E8-B524240C90AF}"/>
              </a:ext>
            </a:extLst>
          </p:cNvPr>
          <p:cNvSpPr>
            <a:spLocks noGrp="1"/>
          </p:cNvSpPr>
          <p:nvPr>
            <p:ph type="title"/>
          </p:nvPr>
        </p:nvSpPr>
        <p:spPr>
          <a:xfrm>
            <a:off x="539751" y="460375"/>
            <a:ext cx="11110912" cy="553997"/>
          </a:xfrm>
        </p:spPr>
        <p:txBody>
          <a:bodyPr/>
          <a:lstStyle>
            <a:lvl1pPr algn="l">
              <a:defRPr/>
            </a:lvl1pPr>
          </a:lstStyle>
          <a:p>
            <a:r>
              <a:rPr lang="en-US"/>
              <a:t>Click to edit Master title style</a:t>
            </a:r>
            <a:endParaRPr lang="en-GB" dirty="0"/>
          </a:p>
        </p:txBody>
      </p:sp>
      <p:sp>
        <p:nvSpPr>
          <p:cNvPr id="2" name="Subtitle">
            <a:extLst>
              <a:ext uri="{FF2B5EF4-FFF2-40B4-BE49-F238E27FC236}">
                <a16:creationId xmlns:a16="http://schemas.microsoft.com/office/drawing/2014/main" id="{B3B796FD-83F0-6A3C-B40D-30BADF98CA8E}"/>
              </a:ext>
            </a:extLst>
          </p:cNvPr>
          <p:cNvSpPr>
            <a:spLocks noGrp="1"/>
          </p:cNvSpPr>
          <p:nvPr>
            <p:ph type="body" idx="1" hasCustomPrompt="1"/>
          </p:nvPr>
        </p:nvSpPr>
        <p:spPr>
          <a:xfrm>
            <a:off x="539751"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4" name="Details 1">
            <a:extLst>
              <a:ext uri="{FF2B5EF4-FFF2-40B4-BE49-F238E27FC236}">
                <a16:creationId xmlns:a16="http://schemas.microsoft.com/office/drawing/2014/main" id="{1E0B89AD-2C4E-64D0-F564-11D421F48BB0}"/>
              </a:ext>
            </a:extLst>
          </p:cNvPr>
          <p:cNvSpPr>
            <a:spLocks noGrp="1"/>
          </p:cNvSpPr>
          <p:nvPr>
            <p:ph type="body" sz="quarter" idx="13"/>
          </p:nvPr>
        </p:nvSpPr>
        <p:spPr>
          <a:xfrm>
            <a:off x="539749" y="1949452"/>
            <a:ext cx="3511550" cy="1768474"/>
          </a:xfrm>
          <a:prstGeom prst="roundRect">
            <a:avLst>
              <a:gd name="adj" fmla="val 7125"/>
            </a:avLst>
          </a:prstGeom>
          <a:solidFill>
            <a:schemeClr val="tx2"/>
          </a:solidFill>
        </p:spPr>
        <p:txBody>
          <a:bodyPr lIns="108000" tIns="828000" rIns="108000" bIns="72000"/>
          <a:lstStyle>
            <a:lvl1pPr algn="l">
              <a:spcBef>
                <a:spcPts val="600"/>
              </a:spcBef>
              <a:spcAft>
                <a:spcPts val="0"/>
              </a:spcAft>
              <a:defRPr sz="1400">
                <a:solidFill>
                  <a:schemeClr val="bg1"/>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2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Tx/>
              <a:buSzPct val="120000"/>
              <a:buFont typeface="Segoe UI" panose="020B0502040204020203" pitchFamily="34" charset="0"/>
              <a:buChar char="–"/>
              <a:defRPr sz="12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2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2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Tx/>
              <a:buFont typeface="+mj-lt"/>
              <a:buNone/>
              <a:defRPr sz="1200" b="1" kern="1200">
                <a:solidFill>
                  <a:schemeClr val="bg1"/>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000" b="0" kern="1200">
                <a:solidFill>
                  <a:schemeClr val="bg1"/>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p:txBody>
      </p:sp>
      <p:sp>
        <p:nvSpPr>
          <p:cNvPr id="5" name="Name 1">
            <a:extLst>
              <a:ext uri="{FF2B5EF4-FFF2-40B4-BE49-F238E27FC236}">
                <a16:creationId xmlns:a16="http://schemas.microsoft.com/office/drawing/2014/main" id="{F40D39D7-1F1F-F532-E6AD-2B38C321654A}"/>
              </a:ext>
            </a:extLst>
          </p:cNvPr>
          <p:cNvSpPr>
            <a:spLocks noGrp="1"/>
          </p:cNvSpPr>
          <p:nvPr>
            <p:ph type="body" sz="quarter" idx="14" hasCustomPrompt="1"/>
          </p:nvPr>
        </p:nvSpPr>
        <p:spPr>
          <a:xfrm>
            <a:off x="1288548" y="2093449"/>
            <a:ext cx="2618752" cy="576000"/>
          </a:xfrm>
        </p:spPr>
        <p:txBody>
          <a:bodyPr rIns="144000" anchor="b" anchorCtr="0"/>
          <a:lstStyle>
            <a:lvl1pPr>
              <a:spcBef>
                <a:spcPts val="600"/>
              </a:spcBef>
              <a:spcAft>
                <a:spcPts val="0"/>
              </a:spcAft>
              <a:defRPr sz="1200" cap="all" baseline="0">
                <a:solidFill>
                  <a:schemeClr val="bg1"/>
                </a:solidFill>
                <a:latin typeface="Consolas" panose="020B0609020204030204" pitchFamily="49" charset="0"/>
              </a:defRPr>
            </a:lvl1pPr>
            <a:lvl2pPr>
              <a:spcBef>
                <a:spcPts val="600"/>
              </a:spcBef>
              <a:spcAft>
                <a:spcPts val="0"/>
              </a:spcAft>
              <a:buClr>
                <a:schemeClr val="accent1"/>
              </a:buClr>
              <a:defRPr sz="1200" cap="all" baseline="0">
                <a:solidFill>
                  <a:schemeClr val="bg1"/>
                </a:solidFill>
                <a:latin typeface="Consolas" panose="020B0609020204030204" pitchFamily="49" charset="0"/>
              </a:defRPr>
            </a:lvl2pPr>
            <a:lvl3pPr>
              <a:spcBef>
                <a:spcPts val="600"/>
              </a:spcBef>
              <a:spcAft>
                <a:spcPts val="0"/>
              </a:spcAft>
              <a:buClrTx/>
              <a:defRPr sz="1200" cap="all" baseline="0">
                <a:solidFill>
                  <a:schemeClr val="bg1"/>
                </a:solidFill>
                <a:latin typeface="Consolas" panose="020B0609020204030204" pitchFamily="49" charset="0"/>
              </a:defRPr>
            </a:lvl3pPr>
            <a:lvl4pPr>
              <a:spcBef>
                <a:spcPts val="600"/>
              </a:spcBef>
              <a:spcAft>
                <a:spcPts val="0"/>
              </a:spcAft>
              <a:buClr>
                <a:schemeClr val="accent1"/>
              </a:buClr>
              <a:defRPr sz="1200" cap="all" baseline="0">
                <a:solidFill>
                  <a:schemeClr val="bg1"/>
                </a:solidFill>
                <a:latin typeface="Consolas" panose="020B0609020204030204" pitchFamily="49" charset="0"/>
              </a:defRPr>
            </a:lvl4pPr>
            <a:lvl5pPr>
              <a:spcBef>
                <a:spcPts val="600"/>
              </a:spcBef>
              <a:spcAft>
                <a:spcPts val="0"/>
              </a:spcAft>
              <a:defRPr sz="1200" cap="all" baseline="0">
                <a:solidFill>
                  <a:schemeClr val="bg1"/>
                </a:solidFill>
                <a:latin typeface="Consolas" panose="020B0609020204030204" pitchFamily="49" charset="0"/>
              </a:defRPr>
            </a:lvl5pPr>
            <a:lvl6pPr>
              <a:spcBef>
                <a:spcPts val="600"/>
              </a:spcBef>
              <a:spcAft>
                <a:spcPts val="0"/>
              </a:spcAft>
              <a:defRPr sz="1200" cap="all" baseline="0">
                <a:solidFill>
                  <a:schemeClr val="bg1"/>
                </a:solidFill>
                <a:latin typeface="Consolas" panose="020B0609020204030204" pitchFamily="49" charset="0"/>
              </a:defRPr>
            </a:lvl6pPr>
            <a:lvl7pPr>
              <a:spcBef>
                <a:spcPts val="600"/>
              </a:spcBef>
              <a:spcAft>
                <a:spcPts val="0"/>
              </a:spcAft>
              <a:defRPr sz="1200" cap="all" baseline="0">
                <a:solidFill>
                  <a:schemeClr val="bg1"/>
                </a:solidFill>
                <a:latin typeface="Consolas" panose="020B0609020204030204" pitchFamily="49" charset="0"/>
              </a:defRPr>
            </a:lvl7pPr>
            <a:lvl8pPr>
              <a:spcBef>
                <a:spcPts val="600"/>
              </a:spcBef>
              <a:spcAft>
                <a:spcPts val="0"/>
              </a:spcAft>
              <a:defRPr sz="1200" cap="all" baseline="0">
                <a:solidFill>
                  <a:schemeClr val="bg1"/>
                </a:solidFill>
                <a:latin typeface="Consolas" panose="020B0609020204030204" pitchFamily="49" charset="0"/>
              </a:defRPr>
            </a:lvl8pPr>
            <a:lvl9pPr>
              <a:spcBef>
                <a:spcPts val="600"/>
              </a:spcBef>
              <a:spcAft>
                <a:spcPts val="0"/>
              </a:spcAft>
              <a:defRPr sz="12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9" name="Picture Placeholder 1">
            <a:extLst>
              <a:ext uri="{FF2B5EF4-FFF2-40B4-BE49-F238E27FC236}">
                <a16:creationId xmlns:a16="http://schemas.microsoft.com/office/drawing/2014/main" id="{4026022B-24D9-3544-93D6-0F7E4100155D}"/>
              </a:ext>
            </a:extLst>
          </p:cNvPr>
          <p:cNvSpPr>
            <a:spLocks noGrp="1" noChangeAspect="1"/>
          </p:cNvSpPr>
          <p:nvPr>
            <p:ph type="pic" sz="quarter" idx="15"/>
          </p:nvPr>
        </p:nvSpPr>
        <p:spPr>
          <a:xfrm>
            <a:off x="683748" y="2093449"/>
            <a:ext cx="460800" cy="576000"/>
          </a:xfrm>
          <a:prstGeom prst="roundRect">
            <a:avLst>
              <a:gd name="adj" fmla="val 27343"/>
            </a:avLst>
          </a:prstGeom>
        </p:spPr>
        <p:txBody>
          <a:bodyPr/>
          <a:lstStyle/>
          <a:p>
            <a:r>
              <a:rPr lang="en-US"/>
              <a:t>Click icon to add picture</a:t>
            </a:r>
          </a:p>
        </p:txBody>
      </p:sp>
      <p:sp>
        <p:nvSpPr>
          <p:cNvPr id="12" name="Details 2">
            <a:extLst>
              <a:ext uri="{FF2B5EF4-FFF2-40B4-BE49-F238E27FC236}">
                <a16:creationId xmlns:a16="http://schemas.microsoft.com/office/drawing/2014/main" id="{8E13F7DE-6845-763B-6E1C-6C6667474318}"/>
              </a:ext>
            </a:extLst>
          </p:cNvPr>
          <p:cNvSpPr>
            <a:spLocks noGrp="1"/>
          </p:cNvSpPr>
          <p:nvPr>
            <p:ph type="body" sz="quarter" idx="16"/>
          </p:nvPr>
        </p:nvSpPr>
        <p:spPr>
          <a:xfrm>
            <a:off x="4338638" y="1949452"/>
            <a:ext cx="3511550" cy="1768474"/>
          </a:xfrm>
          <a:prstGeom prst="roundRect">
            <a:avLst>
              <a:gd name="adj" fmla="val 7125"/>
            </a:avLst>
          </a:prstGeom>
          <a:solidFill>
            <a:schemeClr val="tx2"/>
          </a:solidFill>
        </p:spPr>
        <p:txBody>
          <a:bodyPr lIns="108000" tIns="828000" rIns="108000" bIns="72000"/>
          <a:lstStyle>
            <a:lvl1pPr algn="l">
              <a:spcBef>
                <a:spcPts val="600"/>
              </a:spcBef>
              <a:spcAft>
                <a:spcPts val="0"/>
              </a:spcAft>
              <a:defRPr sz="1400">
                <a:solidFill>
                  <a:schemeClr val="bg1"/>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2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Tx/>
              <a:buSzPct val="120000"/>
              <a:buFont typeface="Segoe UI" panose="020B0502040204020203" pitchFamily="34" charset="0"/>
              <a:buChar char="–"/>
              <a:defRPr sz="12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2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2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Tx/>
              <a:buFont typeface="+mj-lt"/>
              <a:buNone/>
              <a:defRPr sz="1200" b="1" kern="1200">
                <a:solidFill>
                  <a:schemeClr val="bg1"/>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000" b="0" kern="1200">
                <a:solidFill>
                  <a:schemeClr val="bg1"/>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p:txBody>
      </p:sp>
      <p:sp>
        <p:nvSpPr>
          <p:cNvPr id="13" name="Name 2">
            <a:extLst>
              <a:ext uri="{FF2B5EF4-FFF2-40B4-BE49-F238E27FC236}">
                <a16:creationId xmlns:a16="http://schemas.microsoft.com/office/drawing/2014/main" id="{F1998292-BB6D-6E26-74DA-9C36FF8E002D}"/>
              </a:ext>
            </a:extLst>
          </p:cNvPr>
          <p:cNvSpPr>
            <a:spLocks noGrp="1"/>
          </p:cNvSpPr>
          <p:nvPr>
            <p:ph type="body" sz="quarter" idx="17" hasCustomPrompt="1"/>
          </p:nvPr>
        </p:nvSpPr>
        <p:spPr>
          <a:xfrm>
            <a:off x="5087437" y="2093449"/>
            <a:ext cx="2618752" cy="576000"/>
          </a:xfrm>
        </p:spPr>
        <p:txBody>
          <a:bodyPr rIns="144000" anchor="b" anchorCtr="0"/>
          <a:lstStyle>
            <a:lvl1pPr>
              <a:spcBef>
                <a:spcPts val="600"/>
              </a:spcBef>
              <a:spcAft>
                <a:spcPts val="0"/>
              </a:spcAft>
              <a:defRPr sz="1200" cap="all" baseline="0">
                <a:solidFill>
                  <a:schemeClr val="bg1"/>
                </a:solidFill>
                <a:latin typeface="Consolas" panose="020B0609020204030204" pitchFamily="49" charset="0"/>
              </a:defRPr>
            </a:lvl1pPr>
            <a:lvl2pPr>
              <a:spcBef>
                <a:spcPts val="600"/>
              </a:spcBef>
              <a:spcAft>
                <a:spcPts val="0"/>
              </a:spcAft>
              <a:buClr>
                <a:schemeClr val="accent1"/>
              </a:buClr>
              <a:defRPr sz="1200" cap="all" baseline="0">
                <a:solidFill>
                  <a:schemeClr val="bg1"/>
                </a:solidFill>
                <a:latin typeface="Consolas" panose="020B0609020204030204" pitchFamily="49" charset="0"/>
              </a:defRPr>
            </a:lvl2pPr>
            <a:lvl3pPr>
              <a:spcBef>
                <a:spcPts val="600"/>
              </a:spcBef>
              <a:spcAft>
                <a:spcPts val="0"/>
              </a:spcAft>
              <a:buClrTx/>
              <a:defRPr sz="1200" cap="all" baseline="0">
                <a:solidFill>
                  <a:schemeClr val="bg1"/>
                </a:solidFill>
                <a:latin typeface="Consolas" panose="020B0609020204030204" pitchFamily="49" charset="0"/>
              </a:defRPr>
            </a:lvl3pPr>
            <a:lvl4pPr>
              <a:spcBef>
                <a:spcPts val="600"/>
              </a:spcBef>
              <a:spcAft>
                <a:spcPts val="0"/>
              </a:spcAft>
              <a:buClr>
                <a:schemeClr val="accent1"/>
              </a:buClr>
              <a:defRPr sz="1200" cap="all" baseline="0">
                <a:solidFill>
                  <a:schemeClr val="bg1"/>
                </a:solidFill>
                <a:latin typeface="Consolas" panose="020B0609020204030204" pitchFamily="49" charset="0"/>
              </a:defRPr>
            </a:lvl4pPr>
            <a:lvl5pPr>
              <a:spcBef>
                <a:spcPts val="600"/>
              </a:spcBef>
              <a:spcAft>
                <a:spcPts val="0"/>
              </a:spcAft>
              <a:defRPr sz="1200" cap="all" baseline="0">
                <a:solidFill>
                  <a:schemeClr val="bg1"/>
                </a:solidFill>
                <a:latin typeface="Consolas" panose="020B0609020204030204" pitchFamily="49" charset="0"/>
              </a:defRPr>
            </a:lvl5pPr>
            <a:lvl6pPr>
              <a:spcBef>
                <a:spcPts val="600"/>
              </a:spcBef>
              <a:spcAft>
                <a:spcPts val="0"/>
              </a:spcAft>
              <a:defRPr sz="1200" cap="all" baseline="0">
                <a:solidFill>
                  <a:schemeClr val="bg1"/>
                </a:solidFill>
                <a:latin typeface="Consolas" panose="020B0609020204030204" pitchFamily="49" charset="0"/>
              </a:defRPr>
            </a:lvl6pPr>
            <a:lvl7pPr>
              <a:spcBef>
                <a:spcPts val="600"/>
              </a:spcBef>
              <a:spcAft>
                <a:spcPts val="0"/>
              </a:spcAft>
              <a:defRPr sz="1200" cap="all" baseline="0">
                <a:solidFill>
                  <a:schemeClr val="bg1"/>
                </a:solidFill>
                <a:latin typeface="Consolas" panose="020B0609020204030204" pitchFamily="49" charset="0"/>
              </a:defRPr>
            </a:lvl7pPr>
            <a:lvl8pPr>
              <a:spcBef>
                <a:spcPts val="600"/>
              </a:spcBef>
              <a:spcAft>
                <a:spcPts val="0"/>
              </a:spcAft>
              <a:defRPr sz="1200" cap="all" baseline="0">
                <a:solidFill>
                  <a:schemeClr val="bg1"/>
                </a:solidFill>
                <a:latin typeface="Consolas" panose="020B0609020204030204" pitchFamily="49" charset="0"/>
              </a:defRPr>
            </a:lvl8pPr>
            <a:lvl9pPr>
              <a:spcBef>
                <a:spcPts val="600"/>
              </a:spcBef>
              <a:spcAft>
                <a:spcPts val="0"/>
              </a:spcAft>
              <a:defRPr sz="12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14" name="Picture Placeholder 2">
            <a:extLst>
              <a:ext uri="{FF2B5EF4-FFF2-40B4-BE49-F238E27FC236}">
                <a16:creationId xmlns:a16="http://schemas.microsoft.com/office/drawing/2014/main" id="{59AD4178-5F28-9FA0-AB7C-8BE6E953064A}"/>
              </a:ext>
            </a:extLst>
          </p:cNvPr>
          <p:cNvSpPr>
            <a:spLocks noGrp="1" noChangeAspect="1"/>
          </p:cNvSpPr>
          <p:nvPr>
            <p:ph type="pic" sz="quarter" idx="18"/>
          </p:nvPr>
        </p:nvSpPr>
        <p:spPr>
          <a:xfrm>
            <a:off x="4482637" y="2093449"/>
            <a:ext cx="460800" cy="576000"/>
          </a:xfrm>
          <a:prstGeom prst="roundRect">
            <a:avLst>
              <a:gd name="adj" fmla="val 27343"/>
            </a:avLst>
          </a:prstGeom>
        </p:spPr>
        <p:txBody>
          <a:bodyPr/>
          <a:lstStyle/>
          <a:p>
            <a:r>
              <a:rPr lang="en-US"/>
              <a:t>Click icon to add picture</a:t>
            </a:r>
          </a:p>
        </p:txBody>
      </p:sp>
      <p:sp>
        <p:nvSpPr>
          <p:cNvPr id="17" name="Details 3">
            <a:extLst>
              <a:ext uri="{FF2B5EF4-FFF2-40B4-BE49-F238E27FC236}">
                <a16:creationId xmlns:a16="http://schemas.microsoft.com/office/drawing/2014/main" id="{856555AE-D171-8BE3-B5CC-A6C32E55556F}"/>
              </a:ext>
            </a:extLst>
          </p:cNvPr>
          <p:cNvSpPr>
            <a:spLocks noGrp="1"/>
          </p:cNvSpPr>
          <p:nvPr>
            <p:ph type="body" sz="quarter" idx="19"/>
          </p:nvPr>
        </p:nvSpPr>
        <p:spPr>
          <a:xfrm>
            <a:off x="8137527" y="1949452"/>
            <a:ext cx="3511550" cy="1768474"/>
          </a:xfrm>
          <a:prstGeom prst="roundRect">
            <a:avLst>
              <a:gd name="adj" fmla="val 7125"/>
            </a:avLst>
          </a:prstGeom>
          <a:solidFill>
            <a:schemeClr val="tx2"/>
          </a:solidFill>
        </p:spPr>
        <p:txBody>
          <a:bodyPr lIns="108000" tIns="828000" rIns="108000" bIns="72000"/>
          <a:lstStyle>
            <a:lvl1pPr algn="l">
              <a:spcBef>
                <a:spcPts val="600"/>
              </a:spcBef>
              <a:spcAft>
                <a:spcPts val="0"/>
              </a:spcAft>
              <a:defRPr sz="1400">
                <a:solidFill>
                  <a:schemeClr val="bg1"/>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2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Tx/>
              <a:buSzPct val="120000"/>
              <a:buFont typeface="Segoe UI" panose="020B0502040204020203" pitchFamily="34" charset="0"/>
              <a:buChar char="–"/>
              <a:defRPr sz="12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2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2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Tx/>
              <a:buFont typeface="+mj-lt"/>
              <a:buNone/>
              <a:defRPr sz="1200" b="1" kern="1200">
                <a:solidFill>
                  <a:schemeClr val="bg1"/>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000" b="0" kern="1200">
                <a:solidFill>
                  <a:schemeClr val="bg1"/>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p:txBody>
      </p:sp>
      <p:sp>
        <p:nvSpPr>
          <p:cNvPr id="18" name="Name 3">
            <a:extLst>
              <a:ext uri="{FF2B5EF4-FFF2-40B4-BE49-F238E27FC236}">
                <a16:creationId xmlns:a16="http://schemas.microsoft.com/office/drawing/2014/main" id="{1453C35D-0EB8-CC06-E758-C66139AEE723}"/>
              </a:ext>
            </a:extLst>
          </p:cNvPr>
          <p:cNvSpPr>
            <a:spLocks noGrp="1"/>
          </p:cNvSpPr>
          <p:nvPr>
            <p:ph type="body" sz="quarter" idx="20" hasCustomPrompt="1"/>
          </p:nvPr>
        </p:nvSpPr>
        <p:spPr>
          <a:xfrm>
            <a:off x="8886327" y="2093449"/>
            <a:ext cx="2618752" cy="576000"/>
          </a:xfrm>
        </p:spPr>
        <p:txBody>
          <a:bodyPr rIns="144000" anchor="b" anchorCtr="0"/>
          <a:lstStyle>
            <a:lvl1pPr>
              <a:spcBef>
                <a:spcPts val="600"/>
              </a:spcBef>
              <a:spcAft>
                <a:spcPts val="0"/>
              </a:spcAft>
              <a:defRPr sz="1200" cap="all" baseline="0">
                <a:solidFill>
                  <a:schemeClr val="bg1"/>
                </a:solidFill>
                <a:latin typeface="Consolas" panose="020B0609020204030204" pitchFamily="49" charset="0"/>
              </a:defRPr>
            </a:lvl1pPr>
            <a:lvl2pPr>
              <a:spcBef>
                <a:spcPts val="600"/>
              </a:spcBef>
              <a:spcAft>
                <a:spcPts val="0"/>
              </a:spcAft>
              <a:buClr>
                <a:schemeClr val="accent1"/>
              </a:buClr>
              <a:defRPr sz="1200" cap="all" baseline="0">
                <a:solidFill>
                  <a:schemeClr val="bg1"/>
                </a:solidFill>
                <a:latin typeface="Consolas" panose="020B0609020204030204" pitchFamily="49" charset="0"/>
              </a:defRPr>
            </a:lvl2pPr>
            <a:lvl3pPr>
              <a:spcBef>
                <a:spcPts val="600"/>
              </a:spcBef>
              <a:spcAft>
                <a:spcPts val="0"/>
              </a:spcAft>
              <a:buClrTx/>
              <a:defRPr sz="1200" cap="all" baseline="0">
                <a:solidFill>
                  <a:schemeClr val="bg1"/>
                </a:solidFill>
                <a:latin typeface="Consolas" panose="020B0609020204030204" pitchFamily="49" charset="0"/>
              </a:defRPr>
            </a:lvl3pPr>
            <a:lvl4pPr>
              <a:spcBef>
                <a:spcPts val="600"/>
              </a:spcBef>
              <a:spcAft>
                <a:spcPts val="0"/>
              </a:spcAft>
              <a:buClr>
                <a:schemeClr val="accent1"/>
              </a:buClr>
              <a:defRPr sz="1200" cap="all" baseline="0">
                <a:solidFill>
                  <a:schemeClr val="bg1"/>
                </a:solidFill>
                <a:latin typeface="Consolas" panose="020B0609020204030204" pitchFamily="49" charset="0"/>
              </a:defRPr>
            </a:lvl4pPr>
            <a:lvl5pPr>
              <a:spcBef>
                <a:spcPts val="600"/>
              </a:spcBef>
              <a:spcAft>
                <a:spcPts val="0"/>
              </a:spcAft>
              <a:defRPr sz="1200" cap="all" baseline="0">
                <a:solidFill>
                  <a:schemeClr val="bg1"/>
                </a:solidFill>
                <a:latin typeface="Consolas" panose="020B0609020204030204" pitchFamily="49" charset="0"/>
              </a:defRPr>
            </a:lvl5pPr>
            <a:lvl6pPr>
              <a:spcBef>
                <a:spcPts val="600"/>
              </a:spcBef>
              <a:spcAft>
                <a:spcPts val="0"/>
              </a:spcAft>
              <a:defRPr sz="1200" cap="all" baseline="0">
                <a:solidFill>
                  <a:schemeClr val="bg1"/>
                </a:solidFill>
                <a:latin typeface="Consolas" panose="020B0609020204030204" pitchFamily="49" charset="0"/>
              </a:defRPr>
            </a:lvl6pPr>
            <a:lvl7pPr>
              <a:spcBef>
                <a:spcPts val="600"/>
              </a:spcBef>
              <a:spcAft>
                <a:spcPts val="0"/>
              </a:spcAft>
              <a:defRPr sz="1200" cap="all" baseline="0">
                <a:solidFill>
                  <a:schemeClr val="bg1"/>
                </a:solidFill>
                <a:latin typeface="Consolas" panose="020B0609020204030204" pitchFamily="49" charset="0"/>
              </a:defRPr>
            </a:lvl7pPr>
            <a:lvl8pPr>
              <a:spcBef>
                <a:spcPts val="600"/>
              </a:spcBef>
              <a:spcAft>
                <a:spcPts val="0"/>
              </a:spcAft>
              <a:defRPr sz="1200" cap="all" baseline="0">
                <a:solidFill>
                  <a:schemeClr val="bg1"/>
                </a:solidFill>
                <a:latin typeface="Consolas" panose="020B0609020204030204" pitchFamily="49" charset="0"/>
              </a:defRPr>
            </a:lvl8pPr>
            <a:lvl9pPr>
              <a:spcBef>
                <a:spcPts val="600"/>
              </a:spcBef>
              <a:spcAft>
                <a:spcPts val="0"/>
              </a:spcAft>
              <a:defRPr sz="12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19" name="Picture Placeholder 3">
            <a:extLst>
              <a:ext uri="{FF2B5EF4-FFF2-40B4-BE49-F238E27FC236}">
                <a16:creationId xmlns:a16="http://schemas.microsoft.com/office/drawing/2014/main" id="{4736895C-5E94-D408-8F16-F55A00847E28}"/>
              </a:ext>
            </a:extLst>
          </p:cNvPr>
          <p:cNvSpPr>
            <a:spLocks noGrp="1" noChangeAspect="1"/>
          </p:cNvSpPr>
          <p:nvPr>
            <p:ph type="pic" sz="quarter" idx="21"/>
          </p:nvPr>
        </p:nvSpPr>
        <p:spPr>
          <a:xfrm>
            <a:off x="8281526" y="2093449"/>
            <a:ext cx="460800" cy="576000"/>
          </a:xfrm>
          <a:prstGeom prst="roundRect">
            <a:avLst>
              <a:gd name="adj" fmla="val 27343"/>
            </a:avLst>
          </a:prstGeom>
        </p:spPr>
        <p:txBody>
          <a:bodyPr/>
          <a:lstStyle/>
          <a:p>
            <a:r>
              <a:rPr lang="en-US"/>
              <a:t>Click icon to add picture</a:t>
            </a:r>
          </a:p>
        </p:txBody>
      </p:sp>
      <p:sp>
        <p:nvSpPr>
          <p:cNvPr id="6" name="Details 4">
            <a:extLst>
              <a:ext uri="{FF2B5EF4-FFF2-40B4-BE49-F238E27FC236}">
                <a16:creationId xmlns:a16="http://schemas.microsoft.com/office/drawing/2014/main" id="{970CA3F6-C47C-6B40-F5AE-8C421586E21D}"/>
              </a:ext>
            </a:extLst>
          </p:cNvPr>
          <p:cNvSpPr>
            <a:spLocks noGrp="1"/>
          </p:cNvSpPr>
          <p:nvPr>
            <p:ph type="body" sz="quarter" idx="22"/>
          </p:nvPr>
        </p:nvSpPr>
        <p:spPr>
          <a:xfrm>
            <a:off x="539749" y="4008439"/>
            <a:ext cx="3511550" cy="1768474"/>
          </a:xfrm>
          <a:prstGeom prst="roundRect">
            <a:avLst>
              <a:gd name="adj" fmla="val 7125"/>
            </a:avLst>
          </a:prstGeom>
          <a:solidFill>
            <a:schemeClr val="tx2"/>
          </a:solidFill>
        </p:spPr>
        <p:txBody>
          <a:bodyPr lIns="108000" tIns="828000" rIns="108000" bIns="72000"/>
          <a:lstStyle>
            <a:lvl1pPr algn="l">
              <a:spcBef>
                <a:spcPts val="600"/>
              </a:spcBef>
              <a:spcAft>
                <a:spcPts val="0"/>
              </a:spcAft>
              <a:defRPr sz="1400">
                <a:solidFill>
                  <a:schemeClr val="bg1"/>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2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Tx/>
              <a:buSzPct val="120000"/>
              <a:buFont typeface="Segoe UI" panose="020B0502040204020203" pitchFamily="34" charset="0"/>
              <a:buChar char="–"/>
              <a:defRPr sz="12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2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2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Tx/>
              <a:buFont typeface="+mj-lt"/>
              <a:buNone/>
              <a:defRPr sz="1200" b="1" kern="1200">
                <a:solidFill>
                  <a:schemeClr val="bg1"/>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000" b="0" kern="1200">
                <a:solidFill>
                  <a:schemeClr val="bg1"/>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p:txBody>
      </p:sp>
      <p:sp>
        <p:nvSpPr>
          <p:cNvPr id="11" name="Name 4">
            <a:extLst>
              <a:ext uri="{FF2B5EF4-FFF2-40B4-BE49-F238E27FC236}">
                <a16:creationId xmlns:a16="http://schemas.microsoft.com/office/drawing/2014/main" id="{AF42C1D5-B1A0-2365-1BDF-6DBDCB907FB4}"/>
              </a:ext>
            </a:extLst>
          </p:cNvPr>
          <p:cNvSpPr>
            <a:spLocks noGrp="1"/>
          </p:cNvSpPr>
          <p:nvPr>
            <p:ph type="body" sz="quarter" idx="23" hasCustomPrompt="1"/>
          </p:nvPr>
        </p:nvSpPr>
        <p:spPr>
          <a:xfrm>
            <a:off x="1288548" y="4152436"/>
            <a:ext cx="2618752" cy="576000"/>
          </a:xfrm>
        </p:spPr>
        <p:txBody>
          <a:bodyPr rIns="144000" anchor="b" anchorCtr="0"/>
          <a:lstStyle>
            <a:lvl1pPr>
              <a:spcBef>
                <a:spcPts val="600"/>
              </a:spcBef>
              <a:spcAft>
                <a:spcPts val="0"/>
              </a:spcAft>
              <a:defRPr sz="1200" cap="all" baseline="0">
                <a:solidFill>
                  <a:schemeClr val="bg1"/>
                </a:solidFill>
                <a:latin typeface="Consolas" panose="020B0609020204030204" pitchFamily="49" charset="0"/>
              </a:defRPr>
            </a:lvl1pPr>
            <a:lvl2pPr>
              <a:spcBef>
                <a:spcPts val="600"/>
              </a:spcBef>
              <a:spcAft>
                <a:spcPts val="0"/>
              </a:spcAft>
              <a:buClr>
                <a:schemeClr val="accent1"/>
              </a:buClr>
              <a:defRPr sz="1200" cap="all" baseline="0">
                <a:solidFill>
                  <a:schemeClr val="bg1"/>
                </a:solidFill>
                <a:latin typeface="Consolas" panose="020B0609020204030204" pitchFamily="49" charset="0"/>
              </a:defRPr>
            </a:lvl2pPr>
            <a:lvl3pPr>
              <a:spcBef>
                <a:spcPts val="600"/>
              </a:spcBef>
              <a:spcAft>
                <a:spcPts val="0"/>
              </a:spcAft>
              <a:buClrTx/>
              <a:defRPr sz="1200" cap="all" baseline="0">
                <a:solidFill>
                  <a:schemeClr val="bg1"/>
                </a:solidFill>
                <a:latin typeface="Consolas" panose="020B0609020204030204" pitchFamily="49" charset="0"/>
              </a:defRPr>
            </a:lvl3pPr>
            <a:lvl4pPr>
              <a:spcBef>
                <a:spcPts val="600"/>
              </a:spcBef>
              <a:spcAft>
                <a:spcPts val="0"/>
              </a:spcAft>
              <a:buClr>
                <a:schemeClr val="accent1"/>
              </a:buClr>
              <a:defRPr sz="1200" cap="all" baseline="0">
                <a:solidFill>
                  <a:schemeClr val="bg1"/>
                </a:solidFill>
                <a:latin typeface="Consolas" panose="020B0609020204030204" pitchFamily="49" charset="0"/>
              </a:defRPr>
            </a:lvl4pPr>
            <a:lvl5pPr>
              <a:spcBef>
                <a:spcPts val="600"/>
              </a:spcBef>
              <a:spcAft>
                <a:spcPts val="0"/>
              </a:spcAft>
              <a:defRPr sz="1200" cap="all" baseline="0">
                <a:solidFill>
                  <a:schemeClr val="bg1"/>
                </a:solidFill>
                <a:latin typeface="Consolas" panose="020B0609020204030204" pitchFamily="49" charset="0"/>
              </a:defRPr>
            </a:lvl5pPr>
            <a:lvl6pPr>
              <a:spcBef>
                <a:spcPts val="600"/>
              </a:spcBef>
              <a:spcAft>
                <a:spcPts val="0"/>
              </a:spcAft>
              <a:defRPr sz="1200" cap="all" baseline="0">
                <a:solidFill>
                  <a:schemeClr val="bg1"/>
                </a:solidFill>
                <a:latin typeface="Consolas" panose="020B0609020204030204" pitchFamily="49" charset="0"/>
              </a:defRPr>
            </a:lvl6pPr>
            <a:lvl7pPr>
              <a:spcBef>
                <a:spcPts val="600"/>
              </a:spcBef>
              <a:spcAft>
                <a:spcPts val="0"/>
              </a:spcAft>
              <a:defRPr sz="1200" cap="all" baseline="0">
                <a:solidFill>
                  <a:schemeClr val="bg1"/>
                </a:solidFill>
                <a:latin typeface="Consolas" panose="020B0609020204030204" pitchFamily="49" charset="0"/>
              </a:defRPr>
            </a:lvl7pPr>
            <a:lvl8pPr>
              <a:spcBef>
                <a:spcPts val="600"/>
              </a:spcBef>
              <a:spcAft>
                <a:spcPts val="0"/>
              </a:spcAft>
              <a:defRPr sz="1200" cap="all" baseline="0">
                <a:solidFill>
                  <a:schemeClr val="bg1"/>
                </a:solidFill>
                <a:latin typeface="Consolas" panose="020B0609020204030204" pitchFamily="49" charset="0"/>
              </a:defRPr>
            </a:lvl8pPr>
            <a:lvl9pPr>
              <a:spcBef>
                <a:spcPts val="600"/>
              </a:spcBef>
              <a:spcAft>
                <a:spcPts val="0"/>
              </a:spcAft>
              <a:defRPr sz="12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15" name="Picture Placeholder 4">
            <a:extLst>
              <a:ext uri="{FF2B5EF4-FFF2-40B4-BE49-F238E27FC236}">
                <a16:creationId xmlns:a16="http://schemas.microsoft.com/office/drawing/2014/main" id="{43C7E47D-BD08-A9A7-08DF-FE8BD1FC6B65}"/>
              </a:ext>
            </a:extLst>
          </p:cNvPr>
          <p:cNvSpPr>
            <a:spLocks noGrp="1" noChangeAspect="1"/>
          </p:cNvSpPr>
          <p:nvPr>
            <p:ph type="pic" sz="quarter" idx="24"/>
          </p:nvPr>
        </p:nvSpPr>
        <p:spPr>
          <a:xfrm>
            <a:off x="683748" y="4152436"/>
            <a:ext cx="460800" cy="576000"/>
          </a:xfrm>
          <a:prstGeom prst="roundRect">
            <a:avLst>
              <a:gd name="adj" fmla="val 27343"/>
            </a:avLst>
          </a:prstGeom>
        </p:spPr>
        <p:txBody>
          <a:bodyPr/>
          <a:lstStyle/>
          <a:p>
            <a:r>
              <a:rPr lang="en-US"/>
              <a:t>Click icon to add picture</a:t>
            </a:r>
          </a:p>
        </p:txBody>
      </p:sp>
      <p:sp>
        <p:nvSpPr>
          <p:cNvPr id="16" name="Details 5">
            <a:extLst>
              <a:ext uri="{FF2B5EF4-FFF2-40B4-BE49-F238E27FC236}">
                <a16:creationId xmlns:a16="http://schemas.microsoft.com/office/drawing/2014/main" id="{4A44D6FE-441E-2220-B6FC-B635FF02B357}"/>
              </a:ext>
            </a:extLst>
          </p:cNvPr>
          <p:cNvSpPr>
            <a:spLocks noGrp="1"/>
          </p:cNvSpPr>
          <p:nvPr>
            <p:ph type="body" sz="quarter" idx="25"/>
          </p:nvPr>
        </p:nvSpPr>
        <p:spPr>
          <a:xfrm>
            <a:off x="4338638" y="4008439"/>
            <a:ext cx="3511550" cy="1768474"/>
          </a:xfrm>
          <a:prstGeom prst="roundRect">
            <a:avLst>
              <a:gd name="adj" fmla="val 7125"/>
            </a:avLst>
          </a:prstGeom>
          <a:solidFill>
            <a:schemeClr val="tx2"/>
          </a:solidFill>
        </p:spPr>
        <p:txBody>
          <a:bodyPr lIns="108000" tIns="828000" rIns="108000" bIns="72000"/>
          <a:lstStyle>
            <a:lvl1pPr algn="l">
              <a:spcBef>
                <a:spcPts val="600"/>
              </a:spcBef>
              <a:spcAft>
                <a:spcPts val="0"/>
              </a:spcAft>
              <a:defRPr sz="1400">
                <a:solidFill>
                  <a:schemeClr val="bg1"/>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2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Tx/>
              <a:buSzPct val="120000"/>
              <a:buFont typeface="Segoe UI" panose="020B0502040204020203" pitchFamily="34" charset="0"/>
              <a:buChar char="–"/>
              <a:defRPr sz="12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2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2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Tx/>
              <a:buFont typeface="+mj-lt"/>
              <a:buNone/>
              <a:defRPr sz="1200" b="1" kern="1200">
                <a:solidFill>
                  <a:schemeClr val="bg1"/>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000" b="0" kern="1200">
                <a:solidFill>
                  <a:schemeClr val="bg1"/>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p:txBody>
      </p:sp>
      <p:sp>
        <p:nvSpPr>
          <p:cNvPr id="20" name="Name 5">
            <a:extLst>
              <a:ext uri="{FF2B5EF4-FFF2-40B4-BE49-F238E27FC236}">
                <a16:creationId xmlns:a16="http://schemas.microsoft.com/office/drawing/2014/main" id="{765D4938-9A24-68CE-63D2-9D22551975FF}"/>
              </a:ext>
            </a:extLst>
          </p:cNvPr>
          <p:cNvSpPr>
            <a:spLocks noGrp="1"/>
          </p:cNvSpPr>
          <p:nvPr>
            <p:ph type="body" sz="quarter" idx="26" hasCustomPrompt="1"/>
          </p:nvPr>
        </p:nvSpPr>
        <p:spPr>
          <a:xfrm>
            <a:off x="5087437" y="4152436"/>
            <a:ext cx="2618752" cy="576000"/>
          </a:xfrm>
        </p:spPr>
        <p:txBody>
          <a:bodyPr rIns="144000" anchor="b" anchorCtr="0"/>
          <a:lstStyle>
            <a:lvl1pPr>
              <a:spcBef>
                <a:spcPts val="600"/>
              </a:spcBef>
              <a:spcAft>
                <a:spcPts val="0"/>
              </a:spcAft>
              <a:defRPr sz="1200" cap="all" baseline="0">
                <a:solidFill>
                  <a:schemeClr val="bg1"/>
                </a:solidFill>
                <a:latin typeface="Consolas" panose="020B0609020204030204" pitchFamily="49" charset="0"/>
              </a:defRPr>
            </a:lvl1pPr>
            <a:lvl2pPr>
              <a:spcBef>
                <a:spcPts val="600"/>
              </a:spcBef>
              <a:spcAft>
                <a:spcPts val="0"/>
              </a:spcAft>
              <a:buClr>
                <a:schemeClr val="accent1"/>
              </a:buClr>
              <a:defRPr sz="1200" cap="all" baseline="0">
                <a:solidFill>
                  <a:schemeClr val="bg1"/>
                </a:solidFill>
                <a:latin typeface="Consolas" panose="020B0609020204030204" pitchFamily="49" charset="0"/>
              </a:defRPr>
            </a:lvl2pPr>
            <a:lvl3pPr>
              <a:spcBef>
                <a:spcPts val="600"/>
              </a:spcBef>
              <a:spcAft>
                <a:spcPts val="0"/>
              </a:spcAft>
              <a:buClrTx/>
              <a:defRPr sz="1200" cap="all" baseline="0">
                <a:solidFill>
                  <a:schemeClr val="bg1"/>
                </a:solidFill>
                <a:latin typeface="Consolas" panose="020B0609020204030204" pitchFamily="49" charset="0"/>
              </a:defRPr>
            </a:lvl3pPr>
            <a:lvl4pPr>
              <a:spcBef>
                <a:spcPts val="600"/>
              </a:spcBef>
              <a:spcAft>
                <a:spcPts val="0"/>
              </a:spcAft>
              <a:buClr>
                <a:schemeClr val="accent1"/>
              </a:buClr>
              <a:defRPr sz="1200" cap="all" baseline="0">
                <a:solidFill>
                  <a:schemeClr val="bg1"/>
                </a:solidFill>
                <a:latin typeface="Consolas" panose="020B0609020204030204" pitchFamily="49" charset="0"/>
              </a:defRPr>
            </a:lvl4pPr>
            <a:lvl5pPr>
              <a:spcBef>
                <a:spcPts val="600"/>
              </a:spcBef>
              <a:spcAft>
                <a:spcPts val="0"/>
              </a:spcAft>
              <a:defRPr sz="1200" cap="all" baseline="0">
                <a:solidFill>
                  <a:schemeClr val="bg1"/>
                </a:solidFill>
                <a:latin typeface="Consolas" panose="020B0609020204030204" pitchFamily="49" charset="0"/>
              </a:defRPr>
            </a:lvl5pPr>
            <a:lvl6pPr>
              <a:spcBef>
                <a:spcPts val="600"/>
              </a:spcBef>
              <a:spcAft>
                <a:spcPts val="0"/>
              </a:spcAft>
              <a:defRPr sz="1200" cap="all" baseline="0">
                <a:solidFill>
                  <a:schemeClr val="bg1"/>
                </a:solidFill>
                <a:latin typeface="Consolas" panose="020B0609020204030204" pitchFamily="49" charset="0"/>
              </a:defRPr>
            </a:lvl6pPr>
            <a:lvl7pPr>
              <a:spcBef>
                <a:spcPts val="600"/>
              </a:spcBef>
              <a:spcAft>
                <a:spcPts val="0"/>
              </a:spcAft>
              <a:defRPr sz="1200" cap="all" baseline="0">
                <a:solidFill>
                  <a:schemeClr val="bg1"/>
                </a:solidFill>
                <a:latin typeface="Consolas" panose="020B0609020204030204" pitchFamily="49" charset="0"/>
              </a:defRPr>
            </a:lvl7pPr>
            <a:lvl8pPr>
              <a:spcBef>
                <a:spcPts val="600"/>
              </a:spcBef>
              <a:spcAft>
                <a:spcPts val="0"/>
              </a:spcAft>
              <a:defRPr sz="1200" cap="all" baseline="0">
                <a:solidFill>
                  <a:schemeClr val="bg1"/>
                </a:solidFill>
                <a:latin typeface="Consolas" panose="020B0609020204030204" pitchFamily="49" charset="0"/>
              </a:defRPr>
            </a:lvl8pPr>
            <a:lvl9pPr>
              <a:spcBef>
                <a:spcPts val="600"/>
              </a:spcBef>
              <a:spcAft>
                <a:spcPts val="0"/>
              </a:spcAft>
              <a:defRPr sz="12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21" name="Picture Placeholder 5">
            <a:extLst>
              <a:ext uri="{FF2B5EF4-FFF2-40B4-BE49-F238E27FC236}">
                <a16:creationId xmlns:a16="http://schemas.microsoft.com/office/drawing/2014/main" id="{3A7E3460-E97D-BE5D-EB14-8E561267418B}"/>
              </a:ext>
            </a:extLst>
          </p:cNvPr>
          <p:cNvSpPr>
            <a:spLocks noGrp="1" noChangeAspect="1"/>
          </p:cNvSpPr>
          <p:nvPr>
            <p:ph type="pic" sz="quarter" idx="27"/>
          </p:nvPr>
        </p:nvSpPr>
        <p:spPr>
          <a:xfrm>
            <a:off x="4482637" y="4152436"/>
            <a:ext cx="460800" cy="576000"/>
          </a:xfrm>
          <a:prstGeom prst="roundRect">
            <a:avLst>
              <a:gd name="adj" fmla="val 27343"/>
            </a:avLst>
          </a:prstGeom>
        </p:spPr>
        <p:txBody>
          <a:bodyPr/>
          <a:lstStyle/>
          <a:p>
            <a:r>
              <a:rPr lang="en-US"/>
              <a:t>Click icon to add picture</a:t>
            </a:r>
          </a:p>
        </p:txBody>
      </p:sp>
      <p:sp>
        <p:nvSpPr>
          <p:cNvPr id="22" name="Details 6">
            <a:extLst>
              <a:ext uri="{FF2B5EF4-FFF2-40B4-BE49-F238E27FC236}">
                <a16:creationId xmlns:a16="http://schemas.microsoft.com/office/drawing/2014/main" id="{5EC7C1E2-EE48-0B48-A162-14B6D0AD7EFF}"/>
              </a:ext>
            </a:extLst>
          </p:cNvPr>
          <p:cNvSpPr>
            <a:spLocks noGrp="1"/>
          </p:cNvSpPr>
          <p:nvPr>
            <p:ph type="body" sz="quarter" idx="28"/>
          </p:nvPr>
        </p:nvSpPr>
        <p:spPr>
          <a:xfrm>
            <a:off x="8137527" y="4008439"/>
            <a:ext cx="3511550" cy="1768474"/>
          </a:xfrm>
          <a:prstGeom prst="roundRect">
            <a:avLst>
              <a:gd name="adj" fmla="val 7125"/>
            </a:avLst>
          </a:prstGeom>
          <a:solidFill>
            <a:schemeClr val="tx2"/>
          </a:solidFill>
        </p:spPr>
        <p:txBody>
          <a:bodyPr lIns="108000" tIns="828000" rIns="108000" bIns="72000"/>
          <a:lstStyle>
            <a:lvl1pPr algn="l">
              <a:spcBef>
                <a:spcPts val="600"/>
              </a:spcBef>
              <a:spcAft>
                <a:spcPts val="0"/>
              </a:spcAft>
              <a:defRPr sz="1400">
                <a:solidFill>
                  <a:schemeClr val="bg1"/>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2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Tx/>
              <a:buSzPct val="120000"/>
              <a:buFont typeface="Segoe UI" panose="020B0502040204020203" pitchFamily="34" charset="0"/>
              <a:buChar char="–"/>
              <a:defRPr sz="12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2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2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Tx/>
              <a:buFont typeface="+mj-lt"/>
              <a:buNone/>
              <a:defRPr sz="1200" b="1" kern="1200">
                <a:solidFill>
                  <a:schemeClr val="bg1"/>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000" b="0" kern="1200">
                <a:solidFill>
                  <a:schemeClr val="bg1"/>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p:txBody>
      </p:sp>
      <p:sp>
        <p:nvSpPr>
          <p:cNvPr id="23" name="Name 6">
            <a:extLst>
              <a:ext uri="{FF2B5EF4-FFF2-40B4-BE49-F238E27FC236}">
                <a16:creationId xmlns:a16="http://schemas.microsoft.com/office/drawing/2014/main" id="{3B20D76A-A11F-32A7-2BFA-C637F98BEB12}"/>
              </a:ext>
            </a:extLst>
          </p:cNvPr>
          <p:cNvSpPr>
            <a:spLocks noGrp="1"/>
          </p:cNvSpPr>
          <p:nvPr>
            <p:ph type="body" sz="quarter" idx="29" hasCustomPrompt="1"/>
          </p:nvPr>
        </p:nvSpPr>
        <p:spPr>
          <a:xfrm>
            <a:off x="8886327" y="4152436"/>
            <a:ext cx="2618752" cy="576000"/>
          </a:xfrm>
        </p:spPr>
        <p:txBody>
          <a:bodyPr rIns="144000" anchor="b" anchorCtr="0"/>
          <a:lstStyle>
            <a:lvl1pPr>
              <a:spcBef>
                <a:spcPts val="600"/>
              </a:spcBef>
              <a:spcAft>
                <a:spcPts val="0"/>
              </a:spcAft>
              <a:defRPr sz="1200" cap="all" baseline="0">
                <a:solidFill>
                  <a:schemeClr val="bg1"/>
                </a:solidFill>
                <a:latin typeface="Consolas" panose="020B0609020204030204" pitchFamily="49" charset="0"/>
              </a:defRPr>
            </a:lvl1pPr>
            <a:lvl2pPr>
              <a:spcBef>
                <a:spcPts val="600"/>
              </a:spcBef>
              <a:spcAft>
                <a:spcPts val="0"/>
              </a:spcAft>
              <a:buClr>
                <a:schemeClr val="accent1"/>
              </a:buClr>
              <a:defRPr sz="1200" cap="all" baseline="0">
                <a:solidFill>
                  <a:schemeClr val="bg1"/>
                </a:solidFill>
                <a:latin typeface="Consolas" panose="020B0609020204030204" pitchFamily="49" charset="0"/>
              </a:defRPr>
            </a:lvl2pPr>
            <a:lvl3pPr>
              <a:spcBef>
                <a:spcPts val="600"/>
              </a:spcBef>
              <a:spcAft>
                <a:spcPts val="0"/>
              </a:spcAft>
              <a:buClrTx/>
              <a:defRPr sz="1200" cap="all" baseline="0">
                <a:solidFill>
                  <a:schemeClr val="bg1"/>
                </a:solidFill>
                <a:latin typeface="Consolas" panose="020B0609020204030204" pitchFamily="49" charset="0"/>
              </a:defRPr>
            </a:lvl3pPr>
            <a:lvl4pPr>
              <a:spcBef>
                <a:spcPts val="600"/>
              </a:spcBef>
              <a:spcAft>
                <a:spcPts val="0"/>
              </a:spcAft>
              <a:buClr>
                <a:schemeClr val="accent1"/>
              </a:buClr>
              <a:defRPr sz="1200" cap="all" baseline="0">
                <a:solidFill>
                  <a:schemeClr val="bg1"/>
                </a:solidFill>
                <a:latin typeface="Consolas" panose="020B0609020204030204" pitchFamily="49" charset="0"/>
              </a:defRPr>
            </a:lvl4pPr>
            <a:lvl5pPr>
              <a:spcBef>
                <a:spcPts val="600"/>
              </a:spcBef>
              <a:spcAft>
                <a:spcPts val="0"/>
              </a:spcAft>
              <a:defRPr sz="1200" cap="all" baseline="0">
                <a:solidFill>
                  <a:schemeClr val="bg1"/>
                </a:solidFill>
                <a:latin typeface="Consolas" panose="020B0609020204030204" pitchFamily="49" charset="0"/>
              </a:defRPr>
            </a:lvl5pPr>
            <a:lvl6pPr>
              <a:spcBef>
                <a:spcPts val="600"/>
              </a:spcBef>
              <a:spcAft>
                <a:spcPts val="0"/>
              </a:spcAft>
              <a:defRPr sz="1200" cap="all" baseline="0">
                <a:solidFill>
                  <a:schemeClr val="bg1"/>
                </a:solidFill>
                <a:latin typeface="Consolas" panose="020B0609020204030204" pitchFamily="49" charset="0"/>
              </a:defRPr>
            </a:lvl6pPr>
            <a:lvl7pPr>
              <a:spcBef>
                <a:spcPts val="600"/>
              </a:spcBef>
              <a:spcAft>
                <a:spcPts val="0"/>
              </a:spcAft>
              <a:defRPr sz="1200" cap="all" baseline="0">
                <a:solidFill>
                  <a:schemeClr val="bg1"/>
                </a:solidFill>
                <a:latin typeface="Consolas" panose="020B0609020204030204" pitchFamily="49" charset="0"/>
              </a:defRPr>
            </a:lvl7pPr>
            <a:lvl8pPr>
              <a:spcBef>
                <a:spcPts val="600"/>
              </a:spcBef>
              <a:spcAft>
                <a:spcPts val="0"/>
              </a:spcAft>
              <a:defRPr sz="1200" cap="all" baseline="0">
                <a:solidFill>
                  <a:schemeClr val="bg1"/>
                </a:solidFill>
                <a:latin typeface="Consolas" panose="020B0609020204030204" pitchFamily="49" charset="0"/>
              </a:defRPr>
            </a:lvl8pPr>
            <a:lvl9pPr>
              <a:spcBef>
                <a:spcPts val="600"/>
              </a:spcBef>
              <a:spcAft>
                <a:spcPts val="0"/>
              </a:spcAft>
              <a:defRPr sz="12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24" name="Picture Placeholder 6">
            <a:extLst>
              <a:ext uri="{FF2B5EF4-FFF2-40B4-BE49-F238E27FC236}">
                <a16:creationId xmlns:a16="http://schemas.microsoft.com/office/drawing/2014/main" id="{743D750E-6786-4074-B5C6-466CA6E28F6F}"/>
              </a:ext>
            </a:extLst>
          </p:cNvPr>
          <p:cNvSpPr>
            <a:spLocks noGrp="1" noChangeAspect="1"/>
          </p:cNvSpPr>
          <p:nvPr>
            <p:ph type="pic" sz="quarter" idx="30"/>
          </p:nvPr>
        </p:nvSpPr>
        <p:spPr>
          <a:xfrm>
            <a:off x="8281526" y="4152436"/>
            <a:ext cx="460800" cy="576000"/>
          </a:xfrm>
          <a:prstGeom prst="roundRect">
            <a:avLst>
              <a:gd name="adj" fmla="val 27343"/>
            </a:avLst>
          </a:prstGeom>
        </p:spPr>
        <p:txBody>
          <a:bodyPr/>
          <a:lstStyle/>
          <a:p>
            <a:r>
              <a:rPr lang="en-US"/>
              <a:t>Click icon to add picture</a:t>
            </a:r>
          </a:p>
        </p:txBody>
      </p:sp>
      <p:sp>
        <p:nvSpPr>
          <p:cNvPr id="7" name="Footer Placeholder">
            <a:extLst>
              <a:ext uri="{FF2B5EF4-FFF2-40B4-BE49-F238E27FC236}">
                <a16:creationId xmlns:a16="http://schemas.microsoft.com/office/drawing/2014/main" id="{66BB9439-3BD5-6086-39A3-D0E7ACB0336D}"/>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8" name="Slide Number Placeholder">
            <a:extLst>
              <a:ext uri="{FF2B5EF4-FFF2-40B4-BE49-F238E27FC236}">
                <a16:creationId xmlns:a16="http://schemas.microsoft.com/office/drawing/2014/main" id="{5DBFFC9A-7970-96AB-7D7F-53E0A4711C01}"/>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3" name="Date Placeholder">
            <a:extLst>
              <a:ext uri="{FF2B5EF4-FFF2-40B4-BE49-F238E27FC236}">
                <a16:creationId xmlns:a16="http://schemas.microsoft.com/office/drawing/2014/main" id="{385E9B51-3F8F-48BC-9C0B-660B47914C5A}"/>
              </a:ext>
            </a:extLst>
          </p:cNvPr>
          <p:cNvSpPr>
            <a:spLocks noGrp="1"/>
          </p:cNvSpPr>
          <p:nvPr>
            <p:ph type="dt" sz="half" idx="31"/>
          </p:nvPr>
        </p:nvSpPr>
        <p:spPr/>
        <p:txBody>
          <a:bodyPr/>
          <a:lstStyle/>
          <a:p>
            <a:endParaRPr lang="en-US" dirty="0"/>
          </a:p>
        </p:txBody>
      </p:sp>
    </p:spTree>
    <p:extLst>
      <p:ext uri="{BB962C8B-B14F-4D97-AF65-F5344CB8AC3E}">
        <p14:creationId xmlns:p14="http://schemas.microsoft.com/office/powerpoint/2010/main" val="9258614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3840">
          <p15:clr>
            <a:srgbClr val="FBAE40"/>
          </p15:clr>
        </p15:guide>
        <p15:guide id="3" orient="horz" pos="2342">
          <p15:clr>
            <a:srgbClr val="FBAE40"/>
          </p15:clr>
        </p15:guide>
        <p15:guide id="4" orient="horz" pos="2524">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peaker Image - Dark">
    <p:bg>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C0C3DB8-8588-2634-26D1-D0215B4FE2A2}"/>
              </a:ext>
            </a:extLst>
          </p:cNvPr>
          <p:cNvSpPr>
            <a:spLocks noGrp="1"/>
          </p:cNvSpPr>
          <p:nvPr>
            <p:ph type="title"/>
          </p:nvPr>
        </p:nvSpPr>
        <p:spPr>
          <a:xfrm>
            <a:off x="4338637" y="460375"/>
            <a:ext cx="7312025" cy="1201738"/>
          </a:xfrm>
        </p:spPr>
        <p:txBody>
          <a:bodyPr/>
          <a:lstStyle>
            <a:lvl1pPr>
              <a:defRPr>
                <a:solidFill>
                  <a:schemeClr val="accent1"/>
                </a:solidFill>
              </a:defRPr>
            </a:lvl1pPr>
          </a:lstStyle>
          <a:p>
            <a:r>
              <a:rPr lang="en-US"/>
              <a:t>Click to edit Master title style</a:t>
            </a:r>
            <a:endParaRPr lang="en-US" dirty="0"/>
          </a:p>
        </p:txBody>
      </p:sp>
      <p:sp>
        <p:nvSpPr>
          <p:cNvPr id="6" name="Subtitle 1">
            <a:extLst>
              <a:ext uri="{FF2B5EF4-FFF2-40B4-BE49-F238E27FC236}">
                <a16:creationId xmlns:a16="http://schemas.microsoft.com/office/drawing/2014/main" id="{5DD1B64D-000B-34CD-CA40-B7B577F0843C}"/>
              </a:ext>
            </a:extLst>
          </p:cNvPr>
          <p:cNvSpPr>
            <a:spLocks noGrp="1"/>
          </p:cNvSpPr>
          <p:nvPr>
            <p:ph type="body" idx="1" hasCustomPrompt="1"/>
          </p:nvPr>
        </p:nvSpPr>
        <p:spPr>
          <a:xfrm>
            <a:off x="4338638" y="1951038"/>
            <a:ext cx="7312026" cy="576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endParaRPr lang="en-GB" dirty="0"/>
          </a:p>
        </p:txBody>
      </p:sp>
      <p:sp>
        <p:nvSpPr>
          <p:cNvPr id="9" name="Text Placeholder 1">
            <a:extLst>
              <a:ext uri="{FF2B5EF4-FFF2-40B4-BE49-F238E27FC236}">
                <a16:creationId xmlns:a16="http://schemas.microsoft.com/office/drawing/2014/main" id="{862E1E8F-F6B5-1C23-598F-16100AD0FD29}"/>
              </a:ext>
            </a:extLst>
          </p:cNvPr>
          <p:cNvSpPr>
            <a:spLocks noGrp="1"/>
          </p:cNvSpPr>
          <p:nvPr>
            <p:ph type="body" sz="quarter" idx="13"/>
          </p:nvPr>
        </p:nvSpPr>
        <p:spPr>
          <a:xfrm>
            <a:off x="4338637" y="2815964"/>
            <a:ext cx="7312025" cy="2960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ubtitle 2">
            <a:extLst>
              <a:ext uri="{FF2B5EF4-FFF2-40B4-BE49-F238E27FC236}">
                <a16:creationId xmlns:a16="http://schemas.microsoft.com/office/drawing/2014/main" id="{DD3FE4F4-D4B2-8E28-4E6F-FAA312668763}"/>
              </a:ext>
            </a:extLst>
          </p:cNvPr>
          <p:cNvSpPr>
            <a:spLocks noGrp="1"/>
          </p:cNvSpPr>
          <p:nvPr>
            <p:ph type="body" idx="14" hasCustomPrompt="1"/>
          </p:nvPr>
        </p:nvSpPr>
        <p:spPr>
          <a:xfrm>
            <a:off x="541338" y="4224575"/>
            <a:ext cx="3509962" cy="1552339"/>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accent1"/>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pPr lvl="0"/>
            <a:r>
              <a:rPr lang="en-US" dirty="0"/>
              <a:t>Click to add subtitle</a:t>
            </a:r>
          </a:p>
          <a:p>
            <a:pPr lvl="1"/>
            <a:r>
              <a:rPr lang="en-US" dirty="0"/>
              <a:t>Level 2 text</a:t>
            </a:r>
          </a:p>
          <a:p>
            <a:pPr lvl="2"/>
            <a:r>
              <a:rPr lang="en-US" dirty="0"/>
              <a:t>Level 3 text</a:t>
            </a:r>
          </a:p>
          <a:p>
            <a:pPr lvl="3"/>
            <a:r>
              <a:rPr lang="en-US" dirty="0"/>
              <a:t>Level 4 text</a:t>
            </a:r>
            <a:endParaRPr lang="en-GB" dirty="0"/>
          </a:p>
        </p:txBody>
      </p:sp>
      <p:sp>
        <p:nvSpPr>
          <p:cNvPr id="14" name="Picture Placeholder 1">
            <a:extLst>
              <a:ext uri="{FF2B5EF4-FFF2-40B4-BE49-F238E27FC236}">
                <a16:creationId xmlns:a16="http://schemas.microsoft.com/office/drawing/2014/main" id="{604937DE-E921-BD46-9FCB-9276E6687584}"/>
              </a:ext>
            </a:extLst>
          </p:cNvPr>
          <p:cNvSpPr>
            <a:spLocks noGrp="1"/>
          </p:cNvSpPr>
          <p:nvPr>
            <p:ph type="pic" sz="quarter" idx="19"/>
          </p:nvPr>
        </p:nvSpPr>
        <p:spPr>
          <a:xfrm>
            <a:off x="541339" y="539751"/>
            <a:ext cx="3509962" cy="3396824"/>
          </a:xfrm>
          <a:prstGeom prst="roundRect">
            <a:avLst>
              <a:gd name="adj" fmla="val 3709"/>
            </a:avLst>
          </a:prstGeom>
          <a:solidFill>
            <a:schemeClr val="tx1"/>
          </a:solidFill>
        </p:spPr>
        <p:txBody>
          <a:bodyPr lIns="108000" tIns="90000" rIns="108000" bIns="72000"/>
          <a:lstStyle>
            <a:lvl1pPr>
              <a:defRPr/>
            </a:lvl1pPr>
          </a:lstStyle>
          <a:p>
            <a:r>
              <a:rPr lang="en-US"/>
              <a:t>Click icon to add picture</a:t>
            </a:r>
            <a:endParaRPr lang="en-GB" dirty="0"/>
          </a:p>
        </p:txBody>
      </p:sp>
      <p:sp>
        <p:nvSpPr>
          <p:cNvPr id="3" name="Footer Placeholder">
            <a:extLst>
              <a:ext uri="{FF2B5EF4-FFF2-40B4-BE49-F238E27FC236}">
                <a16:creationId xmlns:a16="http://schemas.microsoft.com/office/drawing/2014/main" id="{30CF1CD2-BFF9-45CF-83D7-EE8BBF19C4C7}"/>
              </a:ext>
            </a:extLst>
          </p:cNvPr>
          <p:cNvSpPr>
            <a:spLocks noGrp="1"/>
          </p:cNvSpPr>
          <p:nvPr>
            <p:ph type="ftr" sz="quarter" idx="10"/>
          </p:nvPr>
        </p:nvSpPr>
        <p:spPr/>
        <p:txBody>
          <a:bodyPr/>
          <a:lstStyle/>
          <a:p>
            <a:r>
              <a:rPr lang="en-GB"/>
              <a:t>To Insert document name go to Insert &gt; Header &amp; Footer</a:t>
            </a:r>
            <a:endParaRPr lang="en-GB" dirty="0"/>
          </a:p>
        </p:txBody>
      </p:sp>
      <p:sp>
        <p:nvSpPr>
          <p:cNvPr id="4" name="Slide Number Placeholder">
            <a:extLst>
              <a:ext uri="{FF2B5EF4-FFF2-40B4-BE49-F238E27FC236}">
                <a16:creationId xmlns:a16="http://schemas.microsoft.com/office/drawing/2014/main" id="{0697E87F-E528-3131-081B-881E9F254EF3}"/>
              </a:ext>
            </a:extLst>
          </p:cNvPr>
          <p:cNvSpPr>
            <a:spLocks noGrp="1"/>
          </p:cNvSpPr>
          <p:nvPr>
            <p:ph type="sldNum" sz="quarter" idx="11"/>
          </p:nvPr>
        </p:nvSpPr>
        <p:spPr/>
        <p:txBody>
          <a:bodyPr/>
          <a:lstStyle/>
          <a:p>
            <a:fld id="{C2A0B1D3-1885-42CB-AC73-9FFCE49556F9}" type="slidenum">
              <a:rPr lang="en-GB" smtClean="0"/>
              <a:pPr/>
              <a:t>‹#›</a:t>
            </a:fld>
            <a:endParaRPr lang="en-GB" dirty="0"/>
          </a:p>
        </p:txBody>
      </p:sp>
      <p:sp>
        <p:nvSpPr>
          <p:cNvPr id="5" name="Date Placeholder">
            <a:extLst>
              <a:ext uri="{FF2B5EF4-FFF2-40B4-BE49-F238E27FC236}">
                <a16:creationId xmlns:a16="http://schemas.microsoft.com/office/drawing/2014/main" id="{979F5C89-CD5B-1C0C-6CD5-4128C14BA619}"/>
              </a:ext>
            </a:extLst>
          </p:cNvPr>
          <p:cNvSpPr>
            <a:spLocks noGrp="1"/>
          </p:cNvSpPr>
          <p:nvPr>
            <p:ph type="dt" sz="half" idx="12"/>
          </p:nvPr>
        </p:nvSpPr>
        <p:spPr/>
        <p:txBody>
          <a:bodyPr/>
          <a:lstStyle/>
          <a:p>
            <a:endParaRPr lang="en-US" dirty="0"/>
          </a:p>
        </p:txBody>
      </p:sp>
    </p:spTree>
    <p:extLst>
      <p:ext uri="{BB962C8B-B14F-4D97-AF65-F5344CB8AC3E}">
        <p14:creationId xmlns:p14="http://schemas.microsoft.com/office/powerpoint/2010/main" val="1284273358"/>
      </p:ext>
    </p:extLst>
  </p:cSld>
  <p:clrMapOvr>
    <a:overrideClrMapping bg1="dk1" tx1="lt1" bg2="dk2" tx2="lt1"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am Page 2 - Dark">
    <p:bg>
      <p:bgRef idx="1001">
        <a:schemeClr val="bg2"/>
      </p:bgRef>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BD0754D8-F68E-9A12-90E8-B524240C90AF}"/>
              </a:ext>
            </a:extLst>
          </p:cNvPr>
          <p:cNvSpPr>
            <a:spLocks noGrp="1"/>
          </p:cNvSpPr>
          <p:nvPr>
            <p:ph type="title"/>
          </p:nvPr>
        </p:nvSpPr>
        <p:spPr>
          <a:xfrm>
            <a:off x="539751" y="460375"/>
            <a:ext cx="11110912" cy="553997"/>
          </a:xfrm>
        </p:spPr>
        <p:txBody>
          <a:bodyPr/>
          <a:lstStyle>
            <a:lvl1pPr algn="l">
              <a:defRPr>
                <a:solidFill>
                  <a:schemeClr val="accent1"/>
                </a:solidFill>
              </a:defRPr>
            </a:lvl1pPr>
          </a:lstStyle>
          <a:p>
            <a:r>
              <a:rPr lang="en-US"/>
              <a:t>Click to edit Master title style</a:t>
            </a:r>
            <a:endParaRPr lang="en-GB" dirty="0"/>
          </a:p>
        </p:txBody>
      </p:sp>
      <p:sp>
        <p:nvSpPr>
          <p:cNvPr id="2" name="Subtitle">
            <a:extLst>
              <a:ext uri="{FF2B5EF4-FFF2-40B4-BE49-F238E27FC236}">
                <a16:creationId xmlns:a16="http://schemas.microsoft.com/office/drawing/2014/main" id="{B3B796FD-83F0-6A3C-B40D-30BADF98CA8E}"/>
              </a:ext>
            </a:extLst>
          </p:cNvPr>
          <p:cNvSpPr>
            <a:spLocks noGrp="1"/>
          </p:cNvSpPr>
          <p:nvPr>
            <p:ph type="body" idx="1" hasCustomPrompt="1"/>
          </p:nvPr>
        </p:nvSpPr>
        <p:spPr>
          <a:xfrm>
            <a:off x="539751"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8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800"/>
              </a:spcBef>
              <a:spcAft>
                <a:spcPts val="300"/>
              </a:spcAft>
              <a:buClrTx/>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8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8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8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4" name="Details 1">
            <a:extLst>
              <a:ext uri="{FF2B5EF4-FFF2-40B4-BE49-F238E27FC236}">
                <a16:creationId xmlns:a16="http://schemas.microsoft.com/office/drawing/2014/main" id="{1E0B89AD-2C4E-64D0-F564-11D421F48BB0}"/>
              </a:ext>
            </a:extLst>
          </p:cNvPr>
          <p:cNvSpPr>
            <a:spLocks noGrp="1"/>
          </p:cNvSpPr>
          <p:nvPr>
            <p:ph type="body" sz="quarter" idx="13"/>
          </p:nvPr>
        </p:nvSpPr>
        <p:spPr>
          <a:xfrm>
            <a:off x="539749" y="1949451"/>
            <a:ext cx="5411788" cy="3827463"/>
          </a:xfrm>
          <a:prstGeom prst="roundRect">
            <a:avLst>
              <a:gd name="adj" fmla="val 3292"/>
            </a:avLst>
          </a:prstGeom>
          <a:solidFill>
            <a:srgbClr val="F2F2EB"/>
          </a:solidFill>
        </p:spPr>
        <p:txBody>
          <a:bodyPr lIns="108000" tIns="1548000" rIns="108000" bIns="72000"/>
          <a:lstStyle>
            <a:lvl1pPr algn="l">
              <a:spcBef>
                <a:spcPts val="600"/>
              </a:spcBef>
              <a:spcAft>
                <a:spcPts val="0"/>
              </a:spcAft>
              <a:buClr>
                <a:schemeClr val="accent1"/>
              </a:buClr>
              <a:defRPr sz="1800">
                <a:solidFill>
                  <a:schemeClr val="bg2"/>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6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
                <a:schemeClr val="bg2"/>
              </a:buClr>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6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6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
                <a:schemeClr val="accent1"/>
              </a:buClr>
              <a:buFont typeface="+mj-lt"/>
              <a:buNone/>
              <a:defRPr sz="1600" b="1" kern="1200">
                <a:solidFill>
                  <a:schemeClr val="bg2"/>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8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Name 1">
            <a:extLst>
              <a:ext uri="{FF2B5EF4-FFF2-40B4-BE49-F238E27FC236}">
                <a16:creationId xmlns:a16="http://schemas.microsoft.com/office/drawing/2014/main" id="{F40D39D7-1F1F-F532-E6AD-2B38C321654A}"/>
              </a:ext>
            </a:extLst>
          </p:cNvPr>
          <p:cNvSpPr>
            <a:spLocks noGrp="1"/>
          </p:cNvSpPr>
          <p:nvPr>
            <p:ph type="body" sz="quarter" idx="14" hasCustomPrompt="1"/>
          </p:nvPr>
        </p:nvSpPr>
        <p:spPr>
          <a:xfrm>
            <a:off x="1835748" y="2093449"/>
            <a:ext cx="3971792" cy="1260000"/>
          </a:xfrm>
        </p:spPr>
        <p:txBody>
          <a:bodyPr rIns="144000"/>
          <a:lstStyle>
            <a:lvl1pPr>
              <a:spcBef>
                <a:spcPts val="600"/>
              </a:spcBef>
              <a:spcAft>
                <a:spcPts val="0"/>
              </a:spcAft>
              <a:buClr>
                <a:schemeClr val="accent1"/>
              </a:buClr>
              <a:defRPr sz="1400" cap="all" baseline="0">
                <a:solidFill>
                  <a:schemeClr val="bg1"/>
                </a:solidFill>
                <a:latin typeface="Consolas" panose="020B0609020204030204" pitchFamily="49" charset="0"/>
              </a:defRPr>
            </a:lvl1pPr>
            <a:lvl2pPr>
              <a:spcBef>
                <a:spcPts val="600"/>
              </a:spcBef>
              <a:spcAft>
                <a:spcPts val="0"/>
              </a:spcAft>
              <a:buClr>
                <a:schemeClr val="accent1"/>
              </a:buClr>
              <a:defRPr sz="1400" cap="all" baseline="0">
                <a:solidFill>
                  <a:schemeClr val="bg1"/>
                </a:solidFill>
                <a:latin typeface="Consolas" panose="020B0609020204030204" pitchFamily="49" charset="0"/>
              </a:defRPr>
            </a:lvl2pPr>
            <a:lvl3pPr>
              <a:spcBef>
                <a:spcPts val="600"/>
              </a:spcBef>
              <a:spcAft>
                <a:spcPts val="0"/>
              </a:spcAft>
              <a:buClrTx/>
              <a:defRPr sz="1400" cap="all" baseline="0">
                <a:solidFill>
                  <a:schemeClr val="bg1"/>
                </a:solidFill>
                <a:latin typeface="Consolas" panose="020B0609020204030204" pitchFamily="49" charset="0"/>
              </a:defRPr>
            </a:lvl3pPr>
            <a:lvl4pPr>
              <a:spcBef>
                <a:spcPts val="600"/>
              </a:spcBef>
              <a:spcAft>
                <a:spcPts val="0"/>
              </a:spcAft>
              <a:buClr>
                <a:schemeClr val="accent1"/>
              </a:buClr>
              <a:defRPr sz="1400" cap="all" baseline="0">
                <a:solidFill>
                  <a:schemeClr val="bg1"/>
                </a:solidFill>
                <a:latin typeface="Consolas" panose="020B0609020204030204" pitchFamily="49" charset="0"/>
              </a:defRPr>
            </a:lvl4pPr>
            <a:lvl5pPr>
              <a:spcBef>
                <a:spcPts val="600"/>
              </a:spcBef>
              <a:spcAft>
                <a:spcPts val="0"/>
              </a:spcAft>
              <a:buClrTx/>
              <a:defRPr sz="1400" cap="all" baseline="0">
                <a:solidFill>
                  <a:schemeClr val="bg1"/>
                </a:solidFill>
                <a:latin typeface="Consolas" panose="020B0609020204030204" pitchFamily="49" charset="0"/>
              </a:defRPr>
            </a:lvl5pPr>
            <a:lvl6pPr>
              <a:spcBef>
                <a:spcPts val="600"/>
              </a:spcBef>
              <a:spcAft>
                <a:spcPts val="0"/>
              </a:spcAft>
              <a:buClrTx/>
              <a:defRPr sz="1400" cap="all" baseline="0">
                <a:solidFill>
                  <a:schemeClr val="bg1"/>
                </a:solidFill>
                <a:latin typeface="Consolas" panose="020B0609020204030204" pitchFamily="49" charset="0"/>
              </a:defRPr>
            </a:lvl6pPr>
            <a:lvl7pPr>
              <a:spcBef>
                <a:spcPts val="600"/>
              </a:spcBef>
              <a:spcAft>
                <a:spcPts val="0"/>
              </a:spcAft>
              <a:buClr>
                <a:schemeClr val="accent1"/>
              </a:buClr>
              <a:defRPr sz="1400" cap="all" baseline="0">
                <a:solidFill>
                  <a:schemeClr val="bg1"/>
                </a:solidFill>
                <a:latin typeface="Consolas" panose="020B0609020204030204" pitchFamily="49" charset="0"/>
              </a:defRPr>
            </a:lvl7pPr>
            <a:lvl8pPr>
              <a:spcBef>
                <a:spcPts val="600"/>
              </a:spcBef>
              <a:spcAft>
                <a:spcPts val="0"/>
              </a:spcAft>
              <a:buClr>
                <a:schemeClr val="accent1"/>
              </a:buClr>
              <a:defRPr sz="1400" cap="all" baseline="0">
                <a:solidFill>
                  <a:schemeClr val="bg1"/>
                </a:solidFill>
                <a:latin typeface="Consolas" panose="020B0609020204030204" pitchFamily="49" charset="0"/>
              </a:defRPr>
            </a:lvl8pPr>
            <a:lvl9pPr>
              <a:spcBef>
                <a:spcPts val="600"/>
              </a:spcBef>
              <a:spcAft>
                <a:spcPts val="0"/>
              </a:spcAft>
              <a:buClr>
                <a:schemeClr val="accent1"/>
              </a:buClr>
              <a:defRPr sz="14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9" name="Picture Placeholder 1">
            <a:extLst>
              <a:ext uri="{FF2B5EF4-FFF2-40B4-BE49-F238E27FC236}">
                <a16:creationId xmlns:a16="http://schemas.microsoft.com/office/drawing/2014/main" id="{4026022B-24D9-3544-93D6-0F7E4100155D}"/>
              </a:ext>
            </a:extLst>
          </p:cNvPr>
          <p:cNvSpPr>
            <a:spLocks noGrp="1" noChangeAspect="1"/>
          </p:cNvSpPr>
          <p:nvPr>
            <p:ph type="pic" sz="quarter" idx="15"/>
          </p:nvPr>
        </p:nvSpPr>
        <p:spPr>
          <a:xfrm>
            <a:off x="683748" y="2093449"/>
            <a:ext cx="1008000" cy="1260000"/>
          </a:xfrm>
          <a:prstGeom prst="roundRect">
            <a:avLst>
              <a:gd name="adj" fmla="val 13779"/>
            </a:avLst>
          </a:prstGeom>
        </p:spPr>
        <p:txBody>
          <a:bodyPr/>
          <a:lstStyle/>
          <a:p>
            <a:r>
              <a:rPr lang="en-US"/>
              <a:t>Click icon to add picture</a:t>
            </a:r>
          </a:p>
        </p:txBody>
      </p:sp>
      <p:sp>
        <p:nvSpPr>
          <p:cNvPr id="12" name="Details 2">
            <a:extLst>
              <a:ext uri="{FF2B5EF4-FFF2-40B4-BE49-F238E27FC236}">
                <a16:creationId xmlns:a16="http://schemas.microsoft.com/office/drawing/2014/main" id="{8E13F7DE-6845-763B-6E1C-6C6667474318}"/>
              </a:ext>
            </a:extLst>
          </p:cNvPr>
          <p:cNvSpPr>
            <a:spLocks noGrp="1"/>
          </p:cNvSpPr>
          <p:nvPr>
            <p:ph type="body" sz="quarter" idx="16"/>
          </p:nvPr>
        </p:nvSpPr>
        <p:spPr>
          <a:xfrm>
            <a:off x="6238875" y="1949451"/>
            <a:ext cx="5411788" cy="3827463"/>
          </a:xfrm>
          <a:prstGeom prst="roundRect">
            <a:avLst>
              <a:gd name="adj" fmla="val 3292"/>
            </a:avLst>
          </a:prstGeom>
          <a:solidFill>
            <a:srgbClr val="F2F2EB"/>
          </a:solidFill>
        </p:spPr>
        <p:txBody>
          <a:bodyPr lIns="108000" tIns="1548000" rIns="108000" bIns="72000"/>
          <a:lstStyle>
            <a:lvl1pPr algn="l">
              <a:spcBef>
                <a:spcPts val="600"/>
              </a:spcBef>
              <a:spcAft>
                <a:spcPts val="0"/>
              </a:spcAft>
              <a:buClr>
                <a:schemeClr val="accent1"/>
              </a:buClr>
              <a:defRPr sz="1800">
                <a:solidFill>
                  <a:schemeClr val="bg2"/>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6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
                <a:schemeClr val="bg2"/>
              </a:buClr>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6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6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
                <a:schemeClr val="accent1"/>
              </a:buClr>
              <a:buFont typeface="+mj-lt"/>
              <a:buNone/>
              <a:defRPr sz="1600" b="1" kern="1200">
                <a:solidFill>
                  <a:schemeClr val="bg2"/>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8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Name 2">
            <a:extLst>
              <a:ext uri="{FF2B5EF4-FFF2-40B4-BE49-F238E27FC236}">
                <a16:creationId xmlns:a16="http://schemas.microsoft.com/office/drawing/2014/main" id="{F1998292-BB6D-6E26-74DA-9C36FF8E002D}"/>
              </a:ext>
            </a:extLst>
          </p:cNvPr>
          <p:cNvSpPr>
            <a:spLocks noGrp="1"/>
          </p:cNvSpPr>
          <p:nvPr>
            <p:ph type="body" sz="quarter" idx="17" hasCustomPrompt="1"/>
          </p:nvPr>
        </p:nvSpPr>
        <p:spPr>
          <a:xfrm>
            <a:off x="7534873" y="2093449"/>
            <a:ext cx="3971791" cy="1260000"/>
          </a:xfrm>
        </p:spPr>
        <p:txBody>
          <a:bodyPr rIns="144000"/>
          <a:lstStyle>
            <a:lvl1pPr>
              <a:spcBef>
                <a:spcPts val="600"/>
              </a:spcBef>
              <a:spcAft>
                <a:spcPts val="0"/>
              </a:spcAft>
              <a:buClr>
                <a:schemeClr val="accent1"/>
              </a:buClr>
              <a:defRPr sz="1400" cap="all" baseline="0">
                <a:solidFill>
                  <a:schemeClr val="bg1"/>
                </a:solidFill>
                <a:latin typeface="Consolas" panose="020B0609020204030204" pitchFamily="49" charset="0"/>
              </a:defRPr>
            </a:lvl1pPr>
            <a:lvl2pPr>
              <a:spcBef>
                <a:spcPts val="600"/>
              </a:spcBef>
              <a:spcAft>
                <a:spcPts val="0"/>
              </a:spcAft>
              <a:buClr>
                <a:schemeClr val="accent1"/>
              </a:buClr>
              <a:defRPr sz="1400" cap="all" baseline="0">
                <a:solidFill>
                  <a:schemeClr val="bg1"/>
                </a:solidFill>
                <a:latin typeface="Consolas" panose="020B0609020204030204" pitchFamily="49" charset="0"/>
              </a:defRPr>
            </a:lvl2pPr>
            <a:lvl3pPr>
              <a:spcBef>
                <a:spcPts val="600"/>
              </a:spcBef>
              <a:spcAft>
                <a:spcPts val="0"/>
              </a:spcAft>
              <a:buClrTx/>
              <a:defRPr sz="1400" cap="all" baseline="0">
                <a:solidFill>
                  <a:schemeClr val="bg1"/>
                </a:solidFill>
                <a:latin typeface="Consolas" panose="020B0609020204030204" pitchFamily="49" charset="0"/>
              </a:defRPr>
            </a:lvl3pPr>
            <a:lvl4pPr>
              <a:spcBef>
                <a:spcPts val="600"/>
              </a:spcBef>
              <a:spcAft>
                <a:spcPts val="0"/>
              </a:spcAft>
              <a:buClr>
                <a:schemeClr val="accent1"/>
              </a:buClr>
              <a:defRPr sz="1400" cap="all" baseline="0">
                <a:solidFill>
                  <a:schemeClr val="bg1"/>
                </a:solidFill>
                <a:latin typeface="Consolas" panose="020B0609020204030204" pitchFamily="49" charset="0"/>
              </a:defRPr>
            </a:lvl4pPr>
            <a:lvl5pPr>
              <a:spcBef>
                <a:spcPts val="600"/>
              </a:spcBef>
              <a:spcAft>
                <a:spcPts val="0"/>
              </a:spcAft>
              <a:buClrTx/>
              <a:defRPr sz="1400" cap="all" baseline="0">
                <a:solidFill>
                  <a:schemeClr val="bg1"/>
                </a:solidFill>
                <a:latin typeface="Consolas" panose="020B0609020204030204" pitchFamily="49" charset="0"/>
              </a:defRPr>
            </a:lvl5pPr>
            <a:lvl6pPr>
              <a:spcBef>
                <a:spcPts val="600"/>
              </a:spcBef>
              <a:spcAft>
                <a:spcPts val="0"/>
              </a:spcAft>
              <a:buClrTx/>
              <a:defRPr sz="1400" cap="all" baseline="0">
                <a:solidFill>
                  <a:schemeClr val="bg1"/>
                </a:solidFill>
                <a:latin typeface="Consolas" panose="020B0609020204030204" pitchFamily="49" charset="0"/>
              </a:defRPr>
            </a:lvl6pPr>
            <a:lvl7pPr>
              <a:spcBef>
                <a:spcPts val="600"/>
              </a:spcBef>
              <a:spcAft>
                <a:spcPts val="0"/>
              </a:spcAft>
              <a:buClr>
                <a:schemeClr val="accent1"/>
              </a:buClr>
              <a:defRPr sz="1400" cap="all" baseline="0">
                <a:solidFill>
                  <a:schemeClr val="bg1"/>
                </a:solidFill>
                <a:latin typeface="Consolas" panose="020B0609020204030204" pitchFamily="49" charset="0"/>
              </a:defRPr>
            </a:lvl7pPr>
            <a:lvl8pPr>
              <a:spcBef>
                <a:spcPts val="600"/>
              </a:spcBef>
              <a:spcAft>
                <a:spcPts val="0"/>
              </a:spcAft>
              <a:buClr>
                <a:schemeClr val="accent1"/>
              </a:buClr>
              <a:defRPr sz="1400" cap="all" baseline="0">
                <a:solidFill>
                  <a:schemeClr val="bg1"/>
                </a:solidFill>
                <a:latin typeface="Consolas" panose="020B0609020204030204" pitchFamily="49" charset="0"/>
              </a:defRPr>
            </a:lvl8pPr>
            <a:lvl9pPr>
              <a:spcBef>
                <a:spcPts val="600"/>
              </a:spcBef>
              <a:spcAft>
                <a:spcPts val="0"/>
              </a:spcAft>
              <a:buClr>
                <a:schemeClr val="accent1"/>
              </a:buClr>
              <a:defRPr sz="14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14" name="Picture Placeholder 2">
            <a:extLst>
              <a:ext uri="{FF2B5EF4-FFF2-40B4-BE49-F238E27FC236}">
                <a16:creationId xmlns:a16="http://schemas.microsoft.com/office/drawing/2014/main" id="{59AD4178-5F28-9FA0-AB7C-8BE6E953064A}"/>
              </a:ext>
            </a:extLst>
          </p:cNvPr>
          <p:cNvSpPr>
            <a:spLocks noGrp="1" noChangeAspect="1"/>
          </p:cNvSpPr>
          <p:nvPr>
            <p:ph type="pic" sz="quarter" idx="18"/>
          </p:nvPr>
        </p:nvSpPr>
        <p:spPr>
          <a:xfrm>
            <a:off x="6382874" y="2093449"/>
            <a:ext cx="1008000" cy="1260000"/>
          </a:xfrm>
          <a:prstGeom prst="roundRect">
            <a:avLst>
              <a:gd name="adj" fmla="val 13779"/>
            </a:avLst>
          </a:prstGeom>
        </p:spPr>
        <p:txBody>
          <a:bodyPr/>
          <a:lstStyle/>
          <a:p>
            <a:r>
              <a:rPr lang="en-US"/>
              <a:t>Click icon to add picture</a:t>
            </a:r>
          </a:p>
        </p:txBody>
      </p:sp>
      <p:sp>
        <p:nvSpPr>
          <p:cNvPr id="7" name="Footer Placeholder">
            <a:extLst>
              <a:ext uri="{FF2B5EF4-FFF2-40B4-BE49-F238E27FC236}">
                <a16:creationId xmlns:a16="http://schemas.microsoft.com/office/drawing/2014/main" id="{66BB9439-3BD5-6086-39A3-D0E7ACB0336D}"/>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8" name="Slide Number Placeholder">
            <a:extLst>
              <a:ext uri="{FF2B5EF4-FFF2-40B4-BE49-F238E27FC236}">
                <a16:creationId xmlns:a16="http://schemas.microsoft.com/office/drawing/2014/main" id="{5DBFFC9A-7970-96AB-7D7F-53E0A4711C01}"/>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3" name="Date Placeholder">
            <a:extLst>
              <a:ext uri="{FF2B5EF4-FFF2-40B4-BE49-F238E27FC236}">
                <a16:creationId xmlns:a16="http://schemas.microsoft.com/office/drawing/2014/main" id="{3BDDF2FF-54E2-9CA8-97D5-EEBE5C1624A2}"/>
              </a:ext>
            </a:extLst>
          </p:cNvPr>
          <p:cNvSpPr>
            <a:spLocks noGrp="1"/>
          </p:cNvSpPr>
          <p:nvPr>
            <p:ph type="dt" sz="half" idx="19"/>
          </p:nvPr>
        </p:nvSpPr>
        <p:spPr/>
        <p:txBody>
          <a:bodyPr/>
          <a:lstStyle/>
          <a:p>
            <a:endParaRPr lang="en-US" dirty="0"/>
          </a:p>
        </p:txBody>
      </p:sp>
    </p:spTree>
    <p:extLst>
      <p:ext uri="{BB962C8B-B14F-4D97-AF65-F5344CB8AC3E}">
        <p14:creationId xmlns:p14="http://schemas.microsoft.com/office/powerpoint/2010/main" val="1164785458"/>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15:guide id="2" pos="3840">
          <p15:clr>
            <a:srgbClr val="FBAE40"/>
          </p15:clr>
        </p15:guide>
        <p15:guide id="3" orient="horz" pos="2342">
          <p15:clr>
            <a:srgbClr val="FBAE40"/>
          </p15:clr>
        </p15:guide>
        <p15:guide id="4" orient="horz" pos="2524">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am Page 3 - Dark">
    <p:bg>
      <p:bgRef idx="1001">
        <a:schemeClr val="bg2"/>
      </p:bgRef>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BD0754D8-F68E-9A12-90E8-B524240C90AF}"/>
              </a:ext>
            </a:extLst>
          </p:cNvPr>
          <p:cNvSpPr>
            <a:spLocks noGrp="1"/>
          </p:cNvSpPr>
          <p:nvPr>
            <p:ph type="title"/>
          </p:nvPr>
        </p:nvSpPr>
        <p:spPr>
          <a:xfrm>
            <a:off x="539751" y="460375"/>
            <a:ext cx="11110912" cy="553997"/>
          </a:xfrm>
        </p:spPr>
        <p:txBody>
          <a:bodyPr/>
          <a:lstStyle>
            <a:lvl1pPr algn="l">
              <a:defRPr>
                <a:solidFill>
                  <a:schemeClr val="accent1"/>
                </a:solidFill>
              </a:defRPr>
            </a:lvl1pPr>
          </a:lstStyle>
          <a:p>
            <a:r>
              <a:rPr lang="en-US"/>
              <a:t>Click to edit Master title style</a:t>
            </a:r>
            <a:endParaRPr lang="en-GB" dirty="0"/>
          </a:p>
        </p:txBody>
      </p:sp>
      <p:sp>
        <p:nvSpPr>
          <p:cNvPr id="2" name="Subtitle">
            <a:extLst>
              <a:ext uri="{FF2B5EF4-FFF2-40B4-BE49-F238E27FC236}">
                <a16:creationId xmlns:a16="http://schemas.microsoft.com/office/drawing/2014/main" id="{B3B796FD-83F0-6A3C-B40D-30BADF98CA8E}"/>
              </a:ext>
            </a:extLst>
          </p:cNvPr>
          <p:cNvSpPr>
            <a:spLocks noGrp="1"/>
          </p:cNvSpPr>
          <p:nvPr>
            <p:ph type="body" idx="1" hasCustomPrompt="1"/>
          </p:nvPr>
        </p:nvSpPr>
        <p:spPr>
          <a:xfrm>
            <a:off x="539751"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Tx/>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4" name="Details 1">
            <a:extLst>
              <a:ext uri="{FF2B5EF4-FFF2-40B4-BE49-F238E27FC236}">
                <a16:creationId xmlns:a16="http://schemas.microsoft.com/office/drawing/2014/main" id="{1E0B89AD-2C4E-64D0-F564-11D421F48BB0}"/>
              </a:ext>
            </a:extLst>
          </p:cNvPr>
          <p:cNvSpPr>
            <a:spLocks noGrp="1"/>
          </p:cNvSpPr>
          <p:nvPr>
            <p:ph type="body" sz="quarter" idx="13"/>
          </p:nvPr>
        </p:nvSpPr>
        <p:spPr>
          <a:xfrm>
            <a:off x="539749" y="1949451"/>
            <a:ext cx="3511550" cy="3827463"/>
          </a:xfrm>
          <a:prstGeom prst="roundRect">
            <a:avLst>
              <a:gd name="adj" fmla="val 3588"/>
            </a:avLst>
          </a:prstGeom>
          <a:solidFill>
            <a:srgbClr val="F2F2EB"/>
          </a:solidFill>
        </p:spPr>
        <p:txBody>
          <a:bodyPr lIns="108000" tIns="1548000" rIns="108000" bIns="72000"/>
          <a:lstStyle>
            <a:lvl1pPr algn="l">
              <a:spcBef>
                <a:spcPts val="600"/>
              </a:spcBef>
              <a:spcAft>
                <a:spcPts val="0"/>
              </a:spcAft>
              <a:buClr>
                <a:schemeClr val="accent1"/>
              </a:buClr>
              <a:defRPr sz="1800">
                <a:solidFill>
                  <a:schemeClr val="bg2"/>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6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
                <a:schemeClr val="bg2"/>
              </a:buClr>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6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6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
                <a:schemeClr val="accent1"/>
              </a:buClr>
              <a:buFont typeface="+mj-lt"/>
              <a:buNone/>
              <a:defRPr sz="1600" b="1" kern="1200">
                <a:solidFill>
                  <a:schemeClr val="bg2"/>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8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Name 1">
            <a:extLst>
              <a:ext uri="{FF2B5EF4-FFF2-40B4-BE49-F238E27FC236}">
                <a16:creationId xmlns:a16="http://schemas.microsoft.com/office/drawing/2014/main" id="{F40D39D7-1F1F-F532-E6AD-2B38C321654A}"/>
              </a:ext>
            </a:extLst>
          </p:cNvPr>
          <p:cNvSpPr>
            <a:spLocks noGrp="1"/>
          </p:cNvSpPr>
          <p:nvPr>
            <p:ph type="body" sz="quarter" idx="14" hasCustomPrompt="1"/>
          </p:nvPr>
        </p:nvSpPr>
        <p:spPr>
          <a:xfrm>
            <a:off x="1835748" y="2093449"/>
            <a:ext cx="2071554" cy="1260000"/>
          </a:xfrm>
        </p:spPr>
        <p:txBody>
          <a:bodyPr rIns="144000"/>
          <a:lstStyle>
            <a:lvl1pPr>
              <a:spcBef>
                <a:spcPts val="600"/>
              </a:spcBef>
              <a:spcAft>
                <a:spcPts val="0"/>
              </a:spcAft>
              <a:buClr>
                <a:schemeClr val="accent1"/>
              </a:buClr>
              <a:defRPr sz="1400" cap="all" baseline="0">
                <a:solidFill>
                  <a:schemeClr val="bg1"/>
                </a:solidFill>
                <a:latin typeface="Consolas" panose="020B0609020204030204" pitchFamily="49" charset="0"/>
              </a:defRPr>
            </a:lvl1pPr>
            <a:lvl2pPr>
              <a:spcBef>
                <a:spcPts val="600"/>
              </a:spcBef>
              <a:spcAft>
                <a:spcPts val="0"/>
              </a:spcAft>
              <a:buClr>
                <a:schemeClr val="accent1"/>
              </a:buClr>
              <a:defRPr sz="1400" cap="all" baseline="0">
                <a:solidFill>
                  <a:schemeClr val="bg1"/>
                </a:solidFill>
                <a:latin typeface="Consolas" panose="020B0609020204030204" pitchFamily="49" charset="0"/>
              </a:defRPr>
            </a:lvl2pPr>
            <a:lvl3pPr>
              <a:spcBef>
                <a:spcPts val="600"/>
              </a:spcBef>
              <a:spcAft>
                <a:spcPts val="0"/>
              </a:spcAft>
              <a:buClrTx/>
              <a:defRPr sz="1400" cap="all" baseline="0">
                <a:solidFill>
                  <a:schemeClr val="bg1"/>
                </a:solidFill>
                <a:latin typeface="Consolas" panose="020B0609020204030204" pitchFamily="49" charset="0"/>
              </a:defRPr>
            </a:lvl3pPr>
            <a:lvl4pPr>
              <a:spcBef>
                <a:spcPts val="600"/>
              </a:spcBef>
              <a:spcAft>
                <a:spcPts val="0"/>
              </a:spcAft>
              <a:buClr>
                <a:schemeClr val="accent1"/>
              </a:buClr>
              <a:defRPr sz="1400" cap="all" baseline="0">
                <a:solidFill>
                  <a:schemeClr val="bg1"/>
                </a:solidFill>
                <a:latin typeface="Consolas" panose="020B0609020204030204" pitchFamily="49" charset="0"/>
              </a:defRPr>
            </a:lvl4pPr>
            <a:lvl5pPr>
              <a:spcBef>
                <a:spcPts val="600"/>
              </a:spcBef>
              <a:spcAft>
                <a:spcPts val="0"/>
              </a:spcAft>
              <a:buClrTx/>
              <a:defRPr sz="1400" cap="all" baseline="0">
                <a:solidFill>
                  <a:schemeClr val="bg1"/>
                </a:solidFill>
                <a:latin typeface="Consolas" panose="020B0609020204030204" pitchFamily="49" charset="0"/>
              </a:defRPr>
            </a:lvl5pPr>
            <a:lvl6pPr>
              <a:spcBef>
                <a:spcPts val="600"/>
              </a:spcBef>
              <a:spcAft>
                <a:spcPts val="0"/>
              </a:spcAft>
              <a:buClrTx/>
              <a:defRPr sz="1400" cap="all" baseline="0">
                <a:solidFill>
                  <a:schemeClr val="bg1"/>
                </a:solidFill>
                <a:latin typeface="Consolas" panose="020B0609020204030204" pitchFamily="49" charset="0"/>
              </a:defRPr>
            </a:lvl6pPr>
            <a:lvl7pPr>
              <a:spcBef>
                <a:spcPts val="600"/>
              </a:spcBef>
              <a:spcAft>
                <a:spcPts val="0"/>
              </a:spcAft>
              <a:buClr>
                <a:schemeClr val="accent1"/>
              </a:buClr>
              <a:defRPr sz="1400" cap="all" baseline="0">
                <a:solidFill>
                  <a:schemeClr val="bg1"/>
                </a:solidFill>
                <a:latin typeface="Consolas" panose="020B0609020204030204" pitchFamily="49" charset="0"/>
              </a:defRPr>
            </a:lvl7pPr>
            <a:lvl8pPr>
              <a:spcBef>
                <a:spcPts val="600"/>
              </a:spcBef>
              <a:spcAft>
                <a:spcPts val="0"/>
              </a:spcAft>
              <a:buClr>
                <a:schemeClr val="accent1"/>
              </a:buClr>
              <a:defRPr sz="1400" cap="all" baseline="0">
                <a:solidFill>
                  <a:schemeClr val="bg1"/>
                </a:solidFill>
                <a:latin typeface="Consolas" panose="020B0609020204030204" pitchFamily="49" charset="0"/>
              </a:defRPr>
            </a:lvl8pPr>
            <a:lvl9pPr>
              <a:spcBef>
                <a:spcPts val="600"/>
              </a:spcBef>
              <a:spcAft>
                <a:spcPts val="0"/>
              </a:spcAft>
              <a:buClr>
                <a:schemeClr val="accent1"/>
              </a:buClr>
              <a:defRPr sz="14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9" name="Picture Placeholder 1">
            <a:extLst>
              <a:ext uri="{FF2B5EF4-FFF2-40B4-BE49-F238E27FC236}">
                <a16:creationId xmlns:a16="http://schemas.microsoft.com/office/drawing/2014/main" id="{4026022B-24D9-3544-93D6-0F7E4100155D}"/>
              </a:ext>
            </a:extLst>
          </p:cNvPr>
          <p:cNvSpPr>
            <a:spLocks noGrp="1" noChangeAspect="1"/>
          </p:cNvSpPr>
          <p:nvPr>
            <p:ph type="pic" sz="quarter" idx="15"/>
          </p:nvPr>
        </p:nvSpPr>
        <p:spPr>
          <a:xfrm>
            <a:off x="683748" y="2093449"/>
            <a:ext cx="1008000" cy="1260000"/>
          </a:xfrm>
          <a:prstGeom prst="roundRect">
            <a:avLst>
              <a:gd name="adj" fmla="val 13779"/>
            </a:avLst>
          </a:prstGeom>
        </p:spPr>
        <p:txBody>
          <a:bodyPr/>
          <a:lstStyle/>
          <a:p>
            <a:r>
              <a:rPr lang="en-US"/>
              <a:t>Click icon to add picture</a:t>
            </a:r>
          </a:p>
        </p:txBody>
      </p:sp>
      <p:sp>
        <p:nvSpPr>
          <p:cNvPr id="12" name="Details 2">
            <a:extLst>
              <a:ext uri="{FF2B5EF4-FFF2-40B4-BE49-F238E27FC236}">
                <a16:creationId xmlns:a16="http://schemas.microsoft.com/office/drawing/2014/main" id="{8E13F7DE-6845-763B-6E1C-6C6667474318}"/>
              </a:ext>
            </a:extLst>
          </p:cNvPr>
          <p:cNvSpPr>
            <a:spLocks noGrp="1"/>
          </p:cNvSpPr>
          <p:nvPr>
            <p:ph type="body" sz="quarter" idx="16"/>
          </p:nvPr>
        </p:nvSpPr>
        <p:spPr>
          <a:xfrm>
            <a:off x="4338638" y="1949451"/>
            <a:ext cx="3511550" cy="3827463"/>
          </a:xfrm>
          <a:prstGeom prst="roundRect">
            <a:avLst>
              <a:gd name="adj" fmla="val 3588"/>
            </a:avLst>
          </a:prstGeom>
          <a:solidFill>
            <a:srgbClr val="F2F2EB"/>
          </a:solidFill>
        </p:spPr>
        <p:txBody>
          <a:bodyPr lIns="108000" tIns="1548000" rIns="108000" bIns="72000"/>
          <a:lstStyle>
            <a:lvl1pPr algn="l">
              <a:spcBef>
                <a:spcPts val="600"/>
              </a:spcBef>
              <a:spcAft>
                <a:spcPts val="0"/>
              </a:spcAft>
              <a:buClr>
                <a:schemeClr val="accent1"/>
              </a:buClr>
              <a:defRPr sz="1800">
                <a:solidFill>
                  <a:schemeClr val="bg2"/>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6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
                <a:schemeClr val="bg2"/>
              </a:buClr>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6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6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
                <a:schemeClr val="accent1"/>
              </a:buClr>
              <a:buFont typeface="+mj-lt"/>
              <a:buNone/>
              <a:defRPr sz="1600" b="1" kern="1200">
                <a:solidFill>
                  <a:schemeClr val="bg2"/>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8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Name 2">
            <a:extLst>
              <a:ext uri="{FF2B5EF4-FFF2-40B4-BE49-F238E27FC236}">
                <a16:creationId xmlns:a16="http://schemas.microsoft.com/office/drawing/2014/main" id="{F1998292-BB6D-6E26-74DA-9C36FF8E002D}"/>
              </a:ext>
            </a:extLst>
          </p:cNvPr>
          <p:cNvSpPr>
            <a:spLocks noGrp="1"/>
          </p:cNvSpPr>
          <p:nvPr>
            <p:ph type="body" sz="quarter" idx="17" hasCustomPrompt="1"/>
          </p:nvPr>
        </p:nvSpPr>
        <p:spPr>
          <a:xfrm>
            <a:off x="5634637" y="2093449"/>
            <a:ext cx="2071554" cy="1260000"/>
          </a:xfrm>
        </p:spPr>
        <p:txBody>
          <a:bodyPr rIns="144000"/>
          <a:lstStyle>
            <a:lvl1pPr>
              <a:spcBef>
                <a:spcPts val="600"/>
              </a:spcBef>
              <a:spcAft>
                <a:spcPts val="0"/>
              </a:spcAft>
              <a:buClr>
                <a:schemeClr val="accent1"/>
              </a:buClr>
              <a:defRPr sz="1400" cap="all" baseline="0">
                <a:solidFill>
                  <a:schemeClr val="bg1"/>
                </a:solidFill>
                <a:latin typeface="Consolas" panose="020B0609020204030204" pitchFamily="49" charset="0"/>
              </a:defRPr>
            </a:lvl1pPr>
            <a:lvl2pPr>
              <a:spcBef>
                <a:spcPts val="600"/>
              </a:spcBef>
              <a:spcAft>
                <a:spcPts val="0"/>
              </a:spcAft>
              <a:buClr>
                <a:schemeClr val="accent1"/>
              </a:buClr>
              <a:defRPr sz="1400" cap="all" baseline="0">
                <a:solidFill>
                  <a:schemeClr val="bg1"/>
                </a:solidFill>
                <a:latin typeface="Consolas" panose="020B0609020204030204" pitchFamily="49" charset="0"/>
              </a:defRPr>
            </a:lvl2pPr>
            <a:lvl3pPr>
              <a:spcBef>
                <a:spcPts val="600"/>
              </a:spcBef>
              <a:spcAft>
                <a:spcPts val="0"/>
              </a:spcAft>
              <a:buClrTx/>
              <a:defRPr sz="1400" cap="all" baseline="0">
                <a:solidFill>
                  <a:schemeClr val="bg1"/>
                </a:solidFill>
                <a:latin typeface="Consolas" panose="020B0609020204030204" pitchFamily="49" charset="0"/>
              </a:defRPr>
            </a:lvl3pPr>
            <a:lvl4pPr>
              <a:spcBef>
                <a:spcPts val="600"/>
              </a:spcBef>
              <a:spcAft>
                <a:spcPts val="0"/>
              </a:spcAft>
              <a:buClr>
                <a:schemeClr val="accent1"/>
              </a:buClr>
              <a:defRPr sz="1400" cap="all" baseline="0">
                <a:solidFill>
                  <a:schemeClr val="bg1"/>
                </a:solidFill>
                <a:latin typeface="Consolas" panose="020B0609020204030204" pitchFamily="49" charset="0"/>
              </a:defRPr>
            </a:lvl4pPr>
            <a:lvl5pPr>
              <a:spcBef>
                <a:spcPts val="600"/>
              </a:spcBef>
              <a:spcAft>
                <a:spcPts val="0"/>
              </a:spcAft>
              <a:buClrTx/>
              <a:defRPr sz="1400" cap="all" baseline="0">
                <a:solidFill>
                  <a:schemeClr val="bg1"/>
                </a:solidFill>
                <a:latin typeface="Consolas" panose="020B0609020204030204" pitchFamily="49" charset="0"/>
              </a:defRPr>
            </a:lvl5pPr>
            <a:lvl6pPr>
              <a:spcBef>
                <a:spcPts val="600"/>
              </a:spcBef>
              <a:spcAft>
                <a:spcPts val="0"/>
              </a:spcAft>
              <a:buClrTx/>
              <a:defRPr sz="1400" cap="all" baseline="0">
                <a:solidFill>
                  <a:schemeClr val="bg1"/>
                </a:solidFill>
                <a:latin typeface="Consolas" panose="020B0609020204030204" pitchFamily="49" charset="0"/>
              </a:defRPr>
            </a:lvl6pPr>
            <a:lvl7pPr>
              <a:spcBef>
                <a:spcPts val="600"/>
              </a:spcBef>
              <a:spcAft>
                <a:spcPts val="0"/>
              </a:spcAft>
              <a:buClr>
                <a:schemeClr val="accent1"/>
              </a:buClr>
              <a:defRPr sz="1400" cap="all" baseline="0">
                <a:solidFill>
                  <a:schemeClr val="bg1"/>
                </a:solidFill>
                <a:latin typeface="Consolas" panose="020B0609020204030204" pitchFamily="49" charset="0"/>
              </a:defRPr>
            </a:lvl7pPr>
            <a:lvl8pPr>
              <a:spcBef>
                <a:spcPts val="600"/>
              </a:spcBef>
              <a:spcAft>
                <a:spcPts val="0"/>
              </a:spcAft>
              <a:buClr>
                <a:schemeClr val="accent1"/>
              </a:buClr>
              <a:defRPr sz="1400" cap="all" baseline="0">
                <a:solidFill>
                  <a:schemeClr val="bg1"/>
                </a:solidFill>
                <a:latin typeface="Consolas" panose="020B0609020204030204" pitchFamily="49" charset="0"/>
              </a:defRPr>
            </a:lvl8pPr>
            <a:lvl9pPr>
              <a:spcBef>
                <a:spcPts val="600"/>
              </a:spcBef>
              <a:spcAft>
                <a:spcPts val="0"/>
              </a:spcAft>
              <a:buClr>
                <a:schemeClr val="accent1"/>
              </a:buClr>
              <a:defRPr sz="14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14" name="Picture Placeholder 2">
            <a:extLst>
              <a:ext uri="{FF2B5EF4-FFF2-40B4-BE49-F238E27FC236}">
                <a16:creationId xmlns:a16="http://schemas.microsoft.com/office/drawing/2014/main" id="{59AD4178-5F28-9FA0-AB7C-8BE6E953064A}"/>
              </a:ext>
            </a:extLst>
          </p:cNvPr>
          <p:cNvSpPr>
            <a:spLocks noGrp="1" noChangeAspect="1"/>
          </p:cNvSpPr>
          <p:nvPr>
            <p:ph type="pic" sz="quarter" idx="18"/>
          </p:nvPr>
        </p:nvSpPr>
        <p:spPr>
          <a:xfrm>
            <a:off x="4482637" y="2093449"/>
            <a:ext cx="1008000" cy="1260000"/>
          </a:xfrm>
          <a:prstGeom prst="roundRect">
            <a:avLst>
              <a:gd name="adj" fmla="val 13779"/>
            </a:avLst>
          </a:prstGeom>
        </p:spPr>
        <p:txBody>
          <a:bodyPr/>
          <a:lstStyle/>
          <a:p>
            <a:r>
              <a:rPr lang="en-US"/>
              <a:t>Click icon to add picture</a:t>
            </a:r>
          </a:p>
        </p:txBody>
      </p:sp>
      <p:sp>
        <p:nvSpPr>
          <p:cNvPr id="17" name="Details 3">
            <a:extLst>
              <a:ext uri="{FF2B5EF4-FFF2-40B4-BE49-F238E27FC236}">
                <a16:creationId xmlns:a16="http://schemas.microsoft.com/office/drawing/2014/main" id="{856555AE-D171-8BE3-B5CC-A6C32E55556F}"/>
              </a:ext>
            </a:extLst>
          </p:cNvPr>
          <p:cNvSpPr>
            <a:spLocks noGrp="1"/>
          </p:cNvSpPr>
          <p:nvPr>
            <p:ph type="body" sz="quarter" idx="19"/>
          </p:nvPr>
        </p:nvSpPr>
        <p:spPr>
          <a:xfrm>
            <a:off x="8137527" y="1949451"/>
            <a:ext cx="3511550" cy="3827463"/>
          </a:xfrm>
          <a:prstGeom prst="roundRect">
            <a:avLst>
              <a:gd name="adj" fmla="val 3588"/>
            </a:avLst>
          </a:prstGeom>
          <a:solidFill>
            <a:srgbClr val="F2F2EB"/>
          </a:solidFill>
        </p:spPr>
        <p:txBody>
          <a:bodyPr lIns="108000" tIns="1548000" rIns="108000" bIns="72000"/>
          <a:lstStyle>
            <a:lvl1pPr algn="l">
              <a:spcBef>
                <a:spcPts val="600"/>
              </a:spcBef>
              <a:spcAft>
                <a:spcPts val="0"/>
              </a:spcAft>
              <a:buClr>
                <a:schemeClr val="accent1"/>
              </a:buClr>
              <a:defRPr sz="1800">
                <a:solidFill>
                  <a:schemeClr val="bg2"/>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6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
                <a:schemeClr val="bg2"/>
              </a:buClr>
              <a:buSzPct val="120000"/>
              <a:buFont typeface="Segoe UI" panose="020B0502040204020203" pitchFamily="34" charset="0"/>
              <a:buChar char="–"/>
              <a:defRPr sz="16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6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6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6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
                <a:schemeClr val="accent1"/>
              </a:buClr>
              <a:buFont typeface="+mj-lt"/>
              <a:buNone/>
              <a:defRPr sz="1600" b="1" kern="1200">
                <a:solidFill>
                  <a:schemeClr val="bg2"/>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8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Name 3">
            <a:extLst>
              <a:ext uri="{FF2B5EF4-FFF2-40B4-BE49-F238E27FC236}">
                <a16:creationId xmlns:a16="http://schemas.microsoft.com/office/drawing/2014/main" id="{1453C35D-0EB8-CC06-E758-C66139AEE723}"/>
              </a:ext>
            </a:extLst>
          </p:cNvPr>
          <p:cNvSpPr>
            <a:spLocks noGrp="1"/>
          </p:cNvSpPr>
          <p:nvPr>
            <p:ph type="body" sz="quarter" idx="20" hasCustomPrompt="1"/>
          </p:nvPr>
        </p:nvSpPr>
        <p:spPr>
          <a:xfrm>
            <a:off x="9433526" y="2093449"/>
            <a:ext cx="2071554" cy="1260000"/>
          </a:xfrm>
        </p:spPr>
        <p:txBody>
          <a:bodyPr rIns="144000"/>
          <a:lstStyle>
            <a:lvl1pPr>
              <a:spcBef>
                <a:spcPts val="600"/>
              </a:spcBef>
              <a:spcAft>
                <a:spcPts val="0"/>
              </a:spcAft>
              <a:buClr>
                <a:schemeClr val="accent1"/>
              </a:buClr>
              <a:defRPr sz="1400" cap="all" baseline="0">
                <a:solidFill>
                  <a:schemeClr val="bg1"/>
                </a:solidFill>
                <a:latin typeface="Consolas" panose="020B0609020204030204" pitchFamily="49" charset="0"/>
              </a:defRPr>
            </a:lvl1pPr>
            <a:lvl2pPr>
              <a:spcBef>
                <a:spcPts val="600"/>
              </a:spcBef>
              <a:spcAft>
                <a:spcPts val="0"/>
              </a:spcAft>
              <a:buClr>
                <a:schemeClr val="accent1"/>
              </a:buClr>
              <a:defRPr sz="1400" cap="all" baseline="0">
                <a:solidFill>
                  <a:schemeClr val="bg1"/>
                </a:solidFill>
                <a:latin typeface="Consolas" panose="020B0609020204030204" pitchFamily="49" charset="0"/>
              </a:defRPr>
            </a:lvl2pPr>
            <a:lvl3pPr>
              <a:spcBef>
                <a:spcPts val="600"/>
              </a:spcBef>
              <a:spcAft>
                <a:spcPts val="0"/>
              </a:spcAft>
              <a:buClrTx/>
              <a:defRPr sz="1400" cap="all" baseline="0">
                <a:solidFill>
                  <a:schemeClr val="bg1"/>
                </a:solidFill>
                <a:latin typeface="Consolas" panose="020B0609020204030204" pitchFamily="49" charset="0"/>
              </a:defRPr>
            </a:lvl3pPr>
            <a:lvl4pPr>
              <a:spcBef>
                <a:spcPts val="600"/>
              </a:spcBef>
              <a:spcAft>
                <a:spcPts val="0"/>
              </a:spcAft>
              <a:buClr>
                <a:schemeClr val="accent1"/>
              </a:buClr>
              <a:defRPr sz="1400" cap="all" baseline="0">
                <a:solidFill>
                  <a:schemeClr val="bg1"/>
                </a:solidFill>
                <a:latin typeface="Consolas" panose="020B0609020204030204" pitchFamily="49" charset="0"/>
              </a:defRPr>
            </a:lvl4pPr>
            <a:lvl5pPr>
              <a:spcBef>
                <a:spcPts val="600"/>
              </a:spcBef>
              <a:spcAft>
                <a:spcPts val="0"/>
              </a:spcAft>
              <a:buClrTx/>
              <a:defRPr sz="1400" cap="all" baseline="0">
                <a:solidFill>
                  <a:schemeClr val="bg1"/>
                </a:solidFill>
                <a:latin typeface="Consolas" panose="020B0609020204030204" pitchFamily="49" charset="0"/>
              </a:defRPr>
            </a:lvl5pPr>
            <a:lvl6pPr>
              <a:spcBef>
                <a:spcPts val="600"/>
              </a:spcBef>
              <a:spcAft>
                <a:spcPts val="0"/>
              </a:spcAft>
              <a:buClrTx/>
              <a:defRPr sz="1400" cap="all" baseline="0">
                <a:solidFill>
                  <a:schemeClr val="bg1"/>
                </a:solidFill>
                <a:latin typeface="Consolas" panose="020B0609020204030204" pitchFamily="49" charset="0"/>
              </a:defRPr>
            </a:lvl6pPr>
            <a:lvl7pPr>
              <a:spcBef>
                <a:spcPts val="600"/>
              </a:spcBef>
              <a:spcAft>
                <a:spcPts val="0"/>
              </a:spcAft>
              <a:buClr>
                <a:schemeClr val="accent1"/>
              </a:buClr>
              <a:defRPr sz="1400" cap="all" baseline="0">
                <a:solidFill>
                  <a:schemeClr val="bg1"/>
                </a:solidFill>
                <a:latin typeface="Consolas" panose="020B0609020204030204" pitchFamily="49" charset="0"/>
              </a:defRPr>
            </a:lvl7pPr>
            <a:lvl8pPr>
              <a:spcBef>
                <a:spcPts val="600"/>
              </a:spcBef>
              <a:spcAft>
                <a:spcPts val="0"/>
              </a:spcAft>
              <a:buClr>
                <a:schemeClr val="accent1"/>
              </a:buClr>
              <a:defRPr sz="1400" cap="all" baseline="0">
                <a:solidFill>
                  <a:schemeClr val="bg1"/>
                </a:solidFill>
                <a:latin typeface="Consolas" panose="020B0609020204030204" pitchFamily="49" charset="0"/>
              </a:defRPr>
            </a:lvl8pPr>
            <a:lvl9pPr>
              <a:spcBef>
                <a:spcPts val="600"/>
              </a:spcBef>
              <a:spcAft>
                <a:spcPts val="0"/>
              </a:spcAft>
              <a:buClr>
                <a:schemeClr val="accent1"/>
              </a:buClr>
              <a:defRPr sz="14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19" name="Picture Placeholder 3">
            <a:extLst>
              <a:ext uri="{FF2B5EF4-FFF2-40B4-BE49-F238E27FC236}">
                <a16:creationId xmlns:a16="http://schemas.microsoft.com/office/drawing/2014/main" id="{4736895C-5E94-D408-8F16-F55A00847E28}"/>
              </a:ext>
            </a:extLst>
          </p:cNvPr>
          <p:cNvSpPr>
            <a:spLocks noGrp="1" noChangeAspect="1"/>
          </p:cNvSpPr>
          <p:nvPr>
            <p:ph type="pic" sz="quarter" idx="21"/>
          </p:nvPr>
        </p:nvSpPr>
        <p:spPr>
          <a:xfrm>
            <a:off x="8281526" y="2093449"/>
            <a:ext cx="1008000" cy="1260000"/>
          </a:xfrm>
          <a:prstGeom prst="roundRect">
            <a:avLst>
              <a:gd name="adj" fmla="val 13779"/>
            </a:avLst>
          </a:prstGeom>
        </p:spPr>
        <p:txBody>
          <a:bodyPr/>
          <a:lstStyle/>
          <a:p>
            <a:r>
              <a:rPr lang="en-US"/>
              <a:t>Click icon to add picture</a:t>
            </a:r>
          </a:p>
        </p:txBody>
      </p:sp>
      <p:sp>
        <p:nvSpPr>
          <p:cNvPr id="7" name="Footer Placeholder">
            <a:extLst>
              <a:ext uri="{FF2B5EF4-FFF2-40B4-BE49-F238E27FC236}">
                <a16:creationId xmlns:a16="http://schemas.microsoft.com/office/drawing/2014/main" id="{66BB9439-3BD5-6086-39A3-D0E7ACB0336D}"/>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8" name="Slide Number Placeholder">
            <a:extLst>
              <a:ext uri="{FF2B5EF4-FFF2-40B4-BE49-F238E27FC236}">
                <a16:creationId xmlns:a16="http://schemas.microsoft.com/office/drawing/2014/main" id="{5DBFFC9A-7970-96AB-7D7F-53E0A4711C01}"/>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3" name="Date Placeholder">
            <a:extLst>
              <a:ext uri="{FF2B5EF4-FFF2-40B4-BE49-F238E27FC236}">
                <a16:creationId xmlns:a16="http://schemas.microsoft.com/office/drawing/2014/main" id="{C2B4B4B5-73B8-A15A-AA7C-A76A669D00B8}"/>
              </a:ext>
            </a:extLst>
          </p:cNvPr>
          <p:cNvSpPr>
            <a:spLocks noGrp="1"/>
          </p:cNvSpPr>
          <p:nvPr>
            <p:ph type="dt" sz="half" idx="22"/>
          </p:nvPr>
        </p:nvSpPr>
        <p:spPr/>
        <p:txBody>
          <a:bodyPr/>
          <a:lstStyle/>
          <a:p>
            <a:endParaRPr lang="en-US" dirty="0"/>
          </a:p>
        </p:txBody>
      </p:sp>
    </p:spTree>
    <p:extLst>
      <p:ext uri="{BB962C8B-B14F-4D97-AF65-F5344CB8AC3E}">
        <p14:creationId xmlns:p14="http://schemas.microsoft.com/office/powerpoint/2010/main" val="4082944847"/>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15:guide id="2" pos="3840">
          <p15:clr>
            <a:srgbClr val="FBAE40"/>
          </p15:clr>
        </p15:guide>
        <p15:guide id="3" orient="horz" pos="2342">
          <p15:clr>
            <a:srgbClr val="FBAE40"/>
          </p15:clr>
        </p15:guide>
        <p15:guide id="4" orient="horz" pos="2524">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am Page 6 - Dark">
    <p:bg>
      <p:bgRef idx="1001">
        <a:schemeClr val="bg2"/>
      </p:bgRef>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BD0754D8-F68E-9A12-90E8-B524240C90AF}"/>
              </a:ext>
            </a:extLst>
          </p:cNvPr>
          <p:cNvSpPr>
            <a:spLocks noGrp="1"/>
          </p:cNvSpPr>
          <p:nvPr>
            <p:ph type="title"/>
          </p:nvPr>
        </p:nvSpPr>
        <p:spPr>
          <a:xfrm>
            <a:off x="539751" y="460375"/>
            <a:ext cx="11110912" cy="553997"/>
          </a:xfrm>
        </p:spPr>
        <p:txBody>
          <a:bodyPr/>
          <a:lstStyle>
            <a:lvl1pPr algn="l">
              <a:defRPr>
                <a:solidFill>
                  <a:schemeClr val="accent1"/>
                </a:solidFill>
              </a:defRPr>
            </a:lvl1pPr>
          </a:lstStyle>
          <a:p>
            <a:r>
              <a:rPr lang="en-US"/>
              <a:t>Click to edit Master title style</a:t>
            </a:r>
            <a:endParaRPr lang="en-GB" dirty="0"/>
          </a:p>
        </p:txBody>
      </p:sp>
      <p:sp>
        <p:nvSpPr>
          <p:cNvPr id="2" name="Subtitle">
            <a:extLst>
              <a:ext uri="{FF2B5EF4-FFF2-40B4-BE49-F238E27FC236}">
                <a16:creationId xmlns:a16="http://schemas.microsoft.com/office/drawing/2014/main" id="{B3B796FD-83F0-6A3C-B40D-30BADF98CA8E}"/>
              </a:ext>
            </a:extLst>
          </p:cNvPr>
          <p:cNvSpPr>
            <a:spLocks noGrp="1"/>
          </p:cNvSpPr>
          <p:nvPr>
            <p:ph type="body" idx="1" hasCustomPrompt="1"/>
          </p:nvPr>
        </p:nvSpPr>
        <p:spPr>
          <a:xfrm>
            <a:off x="539751" y="1374373"/>
            <a:ext cx="11110913" cy="288000"/>
          </a:xfrm>
        </p:spPr>
        <p:txBody>
          <a:bodyPr>
            <a:noAutofit/>
          </a:bodyPr>
          <a:lstStyle>
            <a:lvl1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1pPr>
            <a:lvl2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2pPr>
            <a:lvl3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3pPr>
            <a:lvl4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432000" indent="-216000" algn="l" defTabSz="914400" rtl="0" eaLnBrk="1" latinLnBrk="0" hangingPunct="1">
              <a:lnSpc>
                <a:spcPct val="90000"/>
              </a:lnSpc>
              <a:spcBef>
                <a:spcPts val="600"/>
              </a:spcBef>
              <a:spcAft>
                <a:spcPts val="300"/>
              </a:spcAft>
              <a:buClrTx/>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5pPr>
            <a:lvl6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6pPr>
            <a:lvl7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7pPr>
            <a:lvl8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a:lstStyle>
          <a:p>
            <a:r>
              <a:rPr lang="en-US" dirty="0"/>
              <a:t>Click to add subtitle</a:t>
            </a:r>
          </a:p>
        </p:txBody>
      </p:sp>
      <p:sp>
        <p:nvSpPr>
          <p:cNvPr id="4" name="Details 1">
            <a:extLst>
              <a:ext uri="{FF2B5EF4-FFF2-40B4-BE49-F238E27FC236}">
                <a16:creationId xmlns:a16="http://schemas.microsoft.com/office/drawing/2014/main" id="{1E0B89AD-2C4E-64D0-F564-11D421F48BB0}"/>
              </a:ext>
            </a:extLst>
          </p:cNvPr>
          <p:cNvSpPr>
            <a:spLocks noGrp="1"/>
          </p:cNvSpPr>
          <p:nvPr>
            <p:ph type="body" sz="quarter" idx="13"/>
          </p:nvPr>
        </p:nvSpPr>
        <p:spPr>
          <a:xfrm>
            <a:off x="539749" y="1949452"/>
            <a:ext cx="3511550" cy="1768474"/>
          </a:xfrm>
          <a:prstGeom prst="roundRect">
            <a:avLst>
              <a:gd name="adj" fmla="val 7125"/>
            </a:avLst>
          </a:prstGeom>
          <a:solidFill>
            <a:srgbClr val="F2F2EB"/>
          </a:solidFill>
        </p:spPr>
        <p:txBody>
          <a:bodyPr lIns="108000" tIns="828000" rIns="108000" bIns="72000"/>
          <a:lstStyle>
            <a:lvl1pPr algn="l">
              <a:spcBef>
                <a:spcPts val="600"/>
              </a:spcBef>
              <a:spcAft>
                <a:spcPts val="0"/>
              </a:spcAft>
              <a:buClr>
                <a:schemeClr val="accent1"/>
              </a:buClr>
              <a:defRPr sz="1400">
                <a:solidFill>
                  <a:schemeClr val="bg2"/>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2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
                <a:schemeClr val="bg2"/>
              </a:buClr>
              <a:buSzPct val="120000"/>
              <a:buFont typeface="Segoe UI" panose="020B0502040204020203" pitchFamily="34" charset="0"/>
              <a:buChar char="–"/>
              <a:defRPr sz="12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2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2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Tx/>
              <a:buFont typeface="+mj-lt"/>
              <a:buNone/>
              <a:defRPr sz="1200" b="1" kern="1200">
                <a:solidFill>
                  <a:schemeClr val="bg2"/>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0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p:txBody>
      </p:sp>
      <p:sp>
        <p:nvSpPr>
          <p:cNvPr id="5" name="Name 1">
            <a:extLst>
              <a:ext uri="{FF2B5EF4-FFF2-40B4-BE49-F238E27FC236}">
                <a16:creationId xmlns:a16="http://schemas.microsoft.com/office/drawing/2014/main" id="{F40D39D7-1F1F-F532-E6AD-2B38C321654A}"/>
              </a:ext>
            </a:extLst>
          </p:cNvPr>
          <p:cNvSpPr>
            <a:spLocks noGrp="1"/>
          </p:cNvSpPr>
          <p:nvPr>
            <p:ph type="body" sz="quarter" idx="14" hasCustomPrompt="1"/>
          </p:nvPr>
        </p:nvSpPr>
        <p:spPr>
          <a:xfrm>
            <a:off x="1288548" y="2093449"/>
            <a:ext cx="2618752" cy="576000"/>
          </a:xfrm>
        </p:spPr>
        <p:txBody>
          <a:bodyPr rIns="144000" anchor="b" anchorCtr="0"/>
          <a:lstStyle>
            <a:lvl1pPr>
              <a:spcBef>
                <a:spcPts val="600"/>
              </a:spcBef>
              <a:spcAft>
                <a:spcPts val="0"/>
              </a:spcAft>
              <a:buClr>
                <a:schemeClr val="accent1"/>
              </a:buClr>
              <a:defRPr sz="1200" cap="all" baseline="0">
                <a:solidFill>
                  <a:schemeClr val="bg1"/>
                </a:solidFill>
                <a:latin typeface="Consolas" panose="020B0609020204030204" pitchFamily="49" charset="0"/>
              </a:defRPr>
            </a:lvl1pPr>
            <a:lvl2pPr>
              <a:spcBef>
                <a:spcPts val="600"/>
              </a:spcBef>
              <a:spcAft>
                <a:spcPts val="0"/>
              </a:spcAft>
              <a:buClr>
                <a:schemeClr val="accent1"/>
              </a:buClr>
              <a:defRPr sz="1200" cap="all" baseline="0">
                <a:solidFill>
                  <a:schemeClr val="bg1"/>
                </a:solidFill>
                <a:latin typeface="Consolas" panose="020B0609020204030204" pitchFamily="49" charset="0"/>
              </a:defRPr>
            </a:lvl2pPr>
            <a:lvl3pPr>
              <a:spcBef>
                <a:spcPts val="600"/>
              </a:spcBef>
              <a:spcAft>
                <a:spcPts val="0"/>
              </a:spcAft>
              <a:buClrTx/>
              <a:defRPr sz="1200" cap="all" baseline="0">
                <a:solidFill>
                  <a:schemeClr val="bg1"/>
                </a:solidFill>
                <a:latin typeface="Consolas" panose="020B0609020204030204" pitchFamily="49" charset="0"/>
              </a:defRPr>
            </a:lvl3pPr>
            <a:lvl4pPr>
              <a:spcBef>
                <a:spcPts val="600"/>
              </a:spcBef>
              <a:spcAft>
                <a:spcPts val="0"/>
              </a:spcAft>
              <a:buClr>
                <a:schemeClr val="accent1"/>
              </a:buClr>
              <a:defRPr sz="1200" cap="all" baseline="0">
                <a:solidFill>
                  <a:schemeClr val="bg1"/>
                </a:solidFill>
                <a:latin typeface="Consolas" panose="020B0609020204030204" pitchFamily="49" charset="0"/>
              </a:defRPr>
            </a:lvl4pPr>
            <a:lvl5pPr>
              <a:spcBef>
                <a:spcPts val="600"/>
              </a:spcBef>
              <a:spcAft>
                <a:spcPts val="0"/>
              </a:spcAft>
              <a:buClrTx/>
              <a:defRPr sz="1200" cap="all" baseline="0">
                <a:solidFill>
                  <a:schemeClr val="bg1"/>
                </a:solidFill>
                <a:latin typeface="Consolas" panose="020B0609020204030204" pitchFamily="49" charset="0"/>
              </a:defRPr>
            </a:lvl5pPr>
            <a:lvl6pPr>
              <a:spcBef>
                <a:spcPts val="600"/>
              </a:spcBef>
              <a:spcAft>
                <a:spcPts val="0"/>
              </a:spcAft>
              <a:buClrTx/>
              <a:defRPr sz="1200" cap="all" baseline="0">
                <a:solidFill>
                  <a:schemeClr val="bg1"/>
                </a:solidFill>
                <a:latin typeface="Consolas" panose="020B0609020204030204" pitchFamily="49" charset="0"/>
              </a:defRPr>
            </a:lvl6pPr>
            <a:lvl7pPr>
              <a:spcBef>
                <a:spcPts val="600"/>
              </a:spcBef>
              <a:spcAft>
                <a:spcPts val="0"/>
              </a:spcAft>
              <a:buClr>
                <a:schemeClr val="accent1"/>
              </a:buClr>
              <a:defRPr sz="1200" cap="all" baseline="0">
                <a:solidFill>
                  <a:schemeClr val="bg1"/>
                </a:solidFill>
                <a:latin typeface="Consolas" panose="020B0609020204030204" pitchFamily="49" charset="0"/>
              </a:defRPr>
            </a:lvl7pPr>
            <a:lvl8pPr>
              <a:spcBef>
                <a:spcPts val="600"/>
              </a:spcBef>
              <a:spcAft>
                <a:spcPts val="0"/>
              </a:spcAft>
              <a:buClr>
                <a:schemeClr val="accent1"/>
              </a:buClr>
              <a:defRPr sz="1200" cap="all" baseline="0">
                <a:solidFill>
                  <a:schemeClr val="bg1"/>
                </a:solidFill>
                <a:latin typeface="Consolas" panose="020B0609020204030204" pitchFamily="49" charset="0"/>
              </a:defRPr>
            </a:lvl8pPr>
            <a:lvl9pPr>
              <a:spcBef>
                <a:spcPts val="600"/>
              </a:spcBef>
              <a:spcAft>
                <a:spcPts val="0"/>
              </a:spcAft>
              <a:buClr>
                <a:schemeClr val="accent1"/>
              </a:buClr>
              <a:defRPr sz="12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9" name="Picture Placeholder 1">
            <a:extLst>
              <a:ext uri="{FF2B5EF4-FFF2-40B4-BE49-F238E27FC236}">
                <a16:creationId xmlns:a16="http://schemas.microsoft.com/office/drawing/2014/main" id="{4026022B-24D9-3544-93D6-0F7E4100155D}"/>
              </a:ext>
            </a:extLst>
          </p:cNvPr>
          <p:cNvSpPr>
            <a:spLocks noGrp="1" noChangeAspect="1"/>
          </p:cNvSpPr>
          <p:nvPr>
            <p:ph type="pic" sz="quarter" idx="15"/>
          </p:nvPr>
        </p:nvSpPr>
        <p:spPr>
          <a:xfrm>
            <a:off x="683748" y="2093449"/>
            <a:ext cx="460800" cy="576000"/>
          </a:xfrm>
          <a:prstGeom prst="roundRect">
            <a:avLst>
              <a:gd name="adj" fmla="val 27343"/>
            </a:avLst>
          </a:prstGeom>
        </p:spPr>
        <p:txBody>
          <a:bodyPr/>
          <a:lstStyle>
            <a:lvl1pPr>
              <a:defRPr>
                <a:solidFill>
                  <a:schemeClr val="bg1"/>
                </a:solidFill>
              </a:defRPr>
            </a:lvl1pPr>
          </a:lstStyle>
          <a:p>
            <a:r>
              <a:rPr lang="en-US"/>
              <a:t>Click icon to add picture</a:t>
            </a:r>
          </a:p>
        </p:txBody>
      </p:sp>
      <p:sp>
        <p:nvSpPr>
          <p:cNvPr id="12" name="Details 2">
            <a:extLst>
              <a:ext uri="{FF2B5EF4-FFF2-40B4-BE49-F238E27FC236}">
                <a16:creationId xmlns:a16="http://schemas.microsoft.com/office/drawing/2014/main" id="{8E13F7DE-6845-763B-6E1C-6C6667474318}"/>
              </a:ext>
            </a:extLst>
          </p:cNvPr>
          <p:cNvSpPr>
            <a:spLocks noGrp="1"/>
          </p:cNvSpPr>
          <p:nvPr>
            <p:ph type="body" sz="quarter" idx="16"/>
          </p:nvPr>
        </p:nvSpPr>
        <p:spPr>
          <a:xfrm>
            <a:off x="4338638" y="1949452"/>
            <a:ext cx="3511550" cy="1768474"/>
          </a:xfrm>
          <a:prstGeom prst="roundRect">
            <a:avLst>
              <a:gd name="adj" fmla="val 7125"/>
            </a:avLst>
          </a:prstGeom>
          <a:solidFill>
            <a:srgbClr val="F2F2EB"/>
          </a:solidFill>
        </p:spPr>
        <p:txBody>
          <a:bodyPr lIns="108000" tIns="828000" rIns="108000" bIns="72000"/>
          <a:lstStyle>
            <a:lvl1pPr algn="l">
              <a:spcBef>
                <a:spcPts val="600"/>
              </a:spcBef>
              <a:spcAft>
                <a:spcPts val="0"/>
              </a:spcAft>
              <a:buClr>
                <a:schemeClr val="accent1"/>
              </a:buClr>
              <a:defRPr sz="1400">
                <a:solidFill>
                  <a:schemeClr val="bg2"/>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2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
                <a:schemeClr val="bg2"/>
              </a:buClr>
              <a:buSzPct val="120000"/>
              <a:buFont typeface="Segoe UI" panose="020B0502040204020203" pitchFamily="34" charset="0"/>
              <a:buChar char="–"/>
              <a:defRPr sz="12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2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2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
                <a:schemeClr val="accent1"/>
              </a:buClr>
              <a:buFont typeface="+mj-lt"/>
              <a:buNone/>
              <a:defRPr sz="1200" b="1" kern="1200">
                <a:solidFill>
                  <a:schemeClr val="bg2"/>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0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p:txBody>
      </p:sp>
      <p:sp>
        <p:nvSpPr>
          <p:cNvPr id="13" name="Name 2">
            <a:extLst>
              <a:ext uri="{FF2B5EF4-FFF2-40B4-BE49-F238E27FC236}">
                <a16:creationId xmlns:a16="http://schemas.microsoft.com/office/drawing/2014/main" id="{F1998292-BB6D-6E26-74DA-9C36FF8E002D}"/>
              </a:ext>
            </a:extLst>
          </p:cNvPr>
          <p:cNvSpPr>
            <a:spLocks noGrp="1"/>
          </p:cNvSpPr>
          <p:nvPr>
            <p:ph type="body" sz="quarter" idx="17" hasCustomPrompt="1"/>
          </p:nvPr>
        </p:nvSpPr>
        <p:spPr>
          <a:xfrm>
            <a:off x="5087437" y="2093449"/>
            <a:ext cx="2618752" cy="576000"/>
          </a:xfrm>
        </p:spPr>
        <p:txBody>
          <a:bodyPr rIns="144000" anchor="b" anchorCtr="0"/>
          <a:lstStyle>
            <a:lvl1pPr>
              <a:spcBef>
                <a:spcPts val="600"/>
              </a:spcBef>
              <a:spcAft>
                <a:spcPts val="0"/>
              </a:spcAft>
              <a:buClr>
                <a:schemeClr val="accent1"/>
              </a:buClr>
              <a:defRPr sz="1200" cap="all" baseline="0">
                <a:solidFill>
                  <a:schemeClr val="bg1"/>
                </a:solidFill>
                <a:latin typeface="Consolas" panose="020B0609020204030204" pitchFamily="49" charset="0"/>
              </a:defRPr>
            </a:lvl1pPr>
            <a:lvl2pPr>
              <a:spcBef>
                <a:spcPts val="600"/>
              </a:spcBef>
              <a:spcAft>
                <a:spcPts val="0"/>
              </a:spcAft>
              <a:buClr>
                <a:schemeClr val="accent1"/>
              </a:buClr>
              <a:defRPr sz="1200" cap="all" baseline="0">
                <a:solidFill>
                  <a:schemeClr val="bg1"/>
                </a:solidFill>
                <a:latin typeface="Consolas" panose="020B0609020204030204" pitchFamily="49" charset="0"/>
              </a:defRPr>
            </a:lvl2pPr>
            <a:lvl3pPr>
              <a:spcBef>
                <a:spcPts val="600"/>
              </a:spcBef>
              <a:spcAft>
                <a:spcPts val="0"/>
              </a:spcAft>
              <a:buClrTx/>
              <a:defRPr sz="1200" cap="all" baseline="0">
                <a:solidFill>
                  <a:schemeClr val="bg1"/>
                </a:solidFill>
                <a:latin typeface="Consolas" panose="020B0609020204030204" pitchFamily="49" charset="0"/>
              </a:defRPr>
            </a:lvl3pPr>
            <a:lvl4pPr>
              <a:spcBef>
                <a:spcPts val="600"/>
              </a:spcBef>
              <a:spcAft>
                <a:spcPts val="0"/>
              </a:spcAft>
              <a:buClr>
                <a:schemeClr val="accent1"/>
              </a:buClr>
              <a:defRPr sz="1200" cap="all" baseline="0">
                <a:solidFill>
                  <a:schemeClr val="bg1"/>
                </a:solidFill>
                <a:latin typeface="Consolas" panose="020B0609020204030204" pitchFamily="49" charset="0"/>
              </a:defRPr>
            </a:lvl4pPr>
            <a:lvl5pPr>
              <a:spcBef>
                <a:spcPts val="600"/>
              </a:spcBef>
              <a:spcAft>
                <a:spcPts val="0"/>
              </a:spcAft>
              <a:buClrTx/>
              <a:defRPr sz="1200" cap="all" baseline="0">
                <a:solidFill>
                  <a:schemeClr val="bg1"/>
                </a:solidFill>
                <a:latin typeface="Consolas" panose="020B0609020204030204" pitchFamily="49" charset="0"/>
              </a:defRPr>
            </a:lvl5pPr>
            <a:lvl6pPr>
              <a:spcBef>
                <a:spcPts val="600"/>
              </a:spcBef>
              <a:spcAft>
                <a:spcPts val="0"/>
              </a:spcAft>
              <a:buClrTx/>
              <a:defRPr sz="1200" cap="all" baseline="0">
                <a:solidFill>
                  <a:schemeClr val="bg1"/>
                </a:solidFill>
                <a:latin typeface="Consolas" panose="020B0609020204030204" pitchFamily="49" charset="0"/>
              </a:defRPr>
            </a:lvl6pPr>
            <a:lvl7pPr>
              <a:spcBef>
                <a:spcPts val="600"/>
              </a:spcBef>
              <a:spcAft>
                <a:spcPts val="0"/>
              </a:spcAft>
              <a:buClr>
                <a:schemeClr val="accent1"/>
              </a:buClr>
              <a:defRPr sz="1200" cap="all" baseline="0">
                <a:solidFill>
                  <a:schemeClr val="bg1"/>
                </a:solidFill>
                <a:latin typeface="Consolas" panose="020B0609020204030204" pitchFamily="49" charset="0"/>
              </a:defRPr>
            </a:lvl7pPr>
            <a:lvl8pPr>
              <a:spcBef>
                <a:spcPts val="600"/>
              </a:spcBef>
              <a:spcAft>
                <a:spcPts val="0"/>
              </a:spcAft>
              <a:buClr>
                <a:schemeClr val="accent1"/>
              </a:buClr>
              <a:defRPr sz="1200" cap="all" baseline="0">
                <a:solidFill>
                  <a:schemeClr val="bg1"/>
                </a:solidFill>
                <a:latin typeface="Consolas" panose="020B0609020204030204" pitchFamily="49" charset="0"/>
              </a:defRPr>
            </a:lvl8pPr>
            <a:lvl9pPr>
              <a:spcBef>
                <a:spcPts val="600"/>
              </a:spcBef>
              <a:spcAft>
                <a:spcPts val="0"/>
              </a:spcAft>
              <a:buClr>
                <a:schemeClr val="accent1"/>
              </a:buClr>
              <a:defRPr sz="12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14" name="Picture Placeholder 2">
            <a:extLst>
              <a:ext uri="{FF2B5EF4-FFF2-40B4-BE49-F238E27FC236}">
                <a16:creationId xmlns:a16="http://schemas.microsoft.com/office/drawing/2014/main" id="{59AD4178-5F28-9FA0-AB7C-8BE6E953064A}"/>
              </a:ext>
            </a:extLst>
          </p:cNvPr>
          <p:cNvSpPr>
            <a:spLocks noGrp="1" noChangeAspect="1"/>
          </p:cNvSpPr>
          <p:nvPr>
            <p:ph type="pic" sz="quarter" idx="18"/>
          </p:nvPr>
        </p:nvSpPr>
        <p:spPr>
          <a:xfrm>
            <a:off x="4482637" y="2093449"/>
            <a:ext cx="460800" cy="576000"/>
          </a:xfrm>
          <a:prstGeom prst="roundRect">
            <a:avLst>
              <a:gd name="adj" fmla="val 27343"/>
            </a:avLst>
          </a:prstGeom>
        </p:spPr>
        <p:txBody>
          <a:bodyPr/>
          <a:lstStyle>
            <a:lvl1pPr>
              <a:defRPr>
                <a:solidFill>
                  <a:schemeClr val="bg1"/>
                </a:solidFill>
              </a:defRPr>
            </a:lvl1pPr>
          </a:lstStyle>
          <a:p>
            <a:r>
              <a:rPr lang="en-US"/>
              <a:t>Click icon to add picture</a:t>
            </a:r>
          </a:p>
        </p:txBody>
      </p:sp>
      <p:sp>
        <p:nvSpPr>
          <p:cNvPr id="17" name="Details 3">
            <a:extLst>
              <a:ext uri="{FF2B5EF4-FFF2-40B4-BE49-F238E27FC236}">
                <a16:creationId xmlns:a16="http://schemas.microsoft.com/office/drawing/2014/main" id="{856555AE-D171-8BE3-B5CC-A6C32E55556F}"/>
              </a:ext>
            </a:extLst>
          </p:cNvPr>
          <p:cNvSpPr>
            <a:spLocks noGrp="1"/>
          </p:cNvSpPr>
          <p:nvPr>
            <p:ph type="body" sz="quarter" idx="19"/>
          </p:nvPr>
        </p:nvSpPr>
        <p:spPr>
          <a:xfrm>
            <a:off x="8137527" y="1949452"/>
            <a:ext cx="3511550" cy="1768474"/>
          </a:xfrm>
          <a:prstGeom prst="roundRect">
            <a:avLst>
              <a:gd name="adj" fmla="val 7125"/>
            </a:avLst>
          </a:prstGeom>
          <a:solidFill>
            <a:srgbClr val="F2F2EB"/>
          </a:solidFill>
        </p:spPr>
        <p:txBody>
          <a:bodyPr lIns="108000" tIns="828000" rIns="108000" bIns="72000"/>
          <a:lstStyle>
            <a:lvl1pPr algn="l">
              <a:spcBef>
                <a:spcPts val="600"/>
              </a:spcBef>
              <a:spcAft>
                <a:spcPts val="0"/>
              </a:spcAft>
              <a:buClr>
                <a:schemeClr val="accent1"/>
              </a:buClr>
              <a:defRPr sz="1400">
                <a:solidFill>
                  <a:schemeClr val="bg2"/>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2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
                <a:schemeClr val="bg2"/>
              </a:buClr>
              <a:buSzPct val="120000"/>
              <a:buFont typeface="Segoe UI" panose="020B0502040204020203" pitchFamily="34" charset="0"/>
              <a:buChar char="–"/>
              <a:defRPr sz="12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2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2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
                <a:schemeClr val="accent1"/>
              </a:buClr>
              <a:buFont typeface="+mj-lt"/>
              <a:buNone/>
              <a:defRPr sz="1200" b="1" kern="1200">
                <a:solidFill>
                  <a:schemeClr val="bg2"/>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0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p:txBody>
      </p:sp>
      <p:sp>
        <p:nvSpPr>
          <p:cNvPr id="18" name="Name 3">
            <a:extLst>
              <a:ext uri="{FF2B5EF4-FFF2-40B4-BE49-F238E27FC236}">
                <a16:creationId xmlns:a16="http://schemas.microsoft.com/office/drawing/2014/main" id="{1453C35D-0EB8-CC06-E758-C66139AEE723}"/>
              </a:ext>
            </a:extLst>
          </p:cNvPr>
          <p:cNvSpPr>
            <a:spLocks noGrp="1"/>
          </p:cNvSpPr>
          <p:nvPr>
            <p:ph type="body" sz="quarter" idx="20" hasCustomPrompt="1"/>
          </p:nvPr>
        </p:nvSpPr>
        <p:spPr>
          <a:xfrm>
            <a:off x="8886327" y="2093449"/>
            <a:ext cx="2618752" cy="576000"/>
          </a:xfrm>
        </p:spPr>
        <p:txBody>
          <a:bodyPr rIns="144000" anchor="b" anchorCtr="0"/>
          <a:lstStyle>
            <a:lvl1pPr>
              <a:spcBef>
                <a:spcPts val="600"/>
              </a:spcBef>
              <a:spcAft>
                <a:spcPts val="0"/>
              </a:spcAft>
              <a:buClr>
                <a:schemeClr val="accent1"/>
              </a:buClr>
              <a:defRPr sz="1200" cap="all" baseline="0">
                <a:solidFill>
                  <a:schemeClr val="bg1"/>
                </a:solidFill>
                <a:latin typeface="Consolas" panose="020B0609020204030204" pitchFamily="49" charset="0"/>
              </a:defRPr>
            </a:lvl1pPr>
            <a:lvl2pPr>
              <a:spcBef>
                <a:spcPts val="600"/>
              </a:spcBef>
              <a:spcAft>
                <a:spcPts val="0"/>
              </a:spcAft>
              <a:buClr>
                <a:schemeClr val="accent1"/>
              </a:buClr>
              <a:defRPr sz="1200" cap="all" baseline="0">
                <a:solidFill>
                  <a:schemeClr val="bg1"/>
                </a:solidFill>
                <a:latin typeface="Consolas" panose="020B0609020204030204" pitchFamily="49" charset="0"/>
              </a:defRPr>
            </a:lvl2pPr>
            <a:lvl3pPr>
              <a:spcBef>
                <a:spcPts val="600"/>
              </a:spcBef>
              <a:spcAft>
                <a:spcPts val="0"/>
              </a:spcAft>
              <a:buClrTx/>
              <a:defRPr sz="1200" cap="all" baseline="0">
                <a:solidFill>
                  <a:schemeClr val="bg1"/>
                </a:solidFill>
                <a:latin typeface="Consolas" panose="020B0609020204030204" pitchFamily="49" charset="0"/>
              </a:defRPr>
            </a:lvl3pPr>
            <a:lvl4pPr>
              <a:spcBef>
                <a:spcPts val="600"/>
              </a:spcBef>
              <a:spcAft>
                <a:spcPts val="0"/>
              </a:spcAft>
              <a:buClr>
                <a:schemeClr val="accent1"/>
              </a:buClr>
              <a:defRPr sz="1200" cap="all" baseline="0">
                <a:solidFill>
                  <a:schemeClr val="bg1"/>
                </a:solidFill>
                <a:latin typeface="Consolas" panose="020B0609020204030204" pitchFamily="49" charset="0"/>
              </a:defRPr>
            </a:lvl4pPr>
            <a:lvl5pPr>
              <a:spcBef>
                <a:spcPts val="600"/>
              </a:spcBef>
              <a:spcAft>
                <a:spcPts val="0"/>
              </a:spcAft>
              <a:buClrTx/>
              <a:defRPr sz="1200" cap="all" baseline="0">
                <a:solidFill>
                  <a:schemeClr val="bg1"/>
                </a:solidFill>
                <a:latin typeface="Consolas" panose="020B0609020204030204" pitchFamily="49" charset="0"/>
              </a:defRPr>
            </a:lvl5pPr>
            <a:lvl6pPr>
              <a:spcBef>
                <a:spcPts val="600"/>
              </a:spcBef>
              <a:spcAft>
                <a:spcPts val="0"/>
              </a:spcAft>
              <a:buClrTx/>
              <a:defRPr sz="1200" cap="all" baseline="0">
                <a:solidFill>
                  <a:schemeClr val="bg1"/>
                </a:solidFill>
                <a:latin typeface="Consolas" panose="020B0609020204030204" pitchFamily="49" charset="0"/>
              </a:defRPr>
            </a:lvl6pPr>
            <a:lvl7pPr>
              <a:spcBef>
                <a:spcPts val="600"/>
              </a:spcBef>
              <a:spcAft>
                <a:spcPts val="0"/>
              </a:spcAft>
              <a:buClr>
                <a:schemeClr val="accent1"/>
              </a:buClr>
              <a:defRPr sz="1200" cap="all" baseline="0">
                <a:solidFill>
                  <a:schemeClr val="bg1"/>
                </a:solidFill>
                <a:latin typeface="Consolas" panose="020B0609020204030204" pitchFamily="49" charset="0"/>
              </a:defRPr>
            </a:lvl7pPr>
            <a:lvl8pPr>
              <a:spcBef>
                <a:spcPts val="600"/>
              </a:spcBef>
              <a:spcAft>
                <a:spcPts val="0"/>
              </a:spcAft>
              <a:buClr>
                <a:schemeClr val="accent1"/>
              </a:buClr>
              <a:defRPr sz="1200" cap="all" baseline="0">
                <a:solidFill>
                  <a:schemeClr val="bg1"/>
                </a:solidFill>
                <a:latin typeface="Consolas" panose="020B0609020204030204" pitchFamily="49" charset="0"/>
              </a:defRPr>
            </a:lvl8pPr>
            <a:lvl9pPr>
              <a:spcBef>
                <a:spcPts val="600"/>
              </a:spcBef>
              <a:spcAft>
                <a:spcPts val="0"/>
              </a:spcAft>
              <a:buClr>
                <a:schemeClr val="accent1"/>
              </a:buClr>
              <a:defRPr sz="12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19" name="Picture Placeholder 3">
            <a:extLst>
              <a:ext uri="{FF2B5EF4-FFF2-40B4-BE49-F238E27FC236}">
                <a16:creationId xmlns:a16="http://schemas.microsoft.com/office/drawing/2014/main" id="{4736895C-5E94-D408-8F16-F55A00847E28}"/>
              </a:ext>
            </a:extLst>
          </p:cNvPr>
          <p:cNvSpPr>
            <a:spLocks noGrp="1" noChangeAspect="1"/>
          </p:cNvSpPr>
          <p:nvPr>
            <p:ph type="pic" sz="quarter" idx="21"/>
          </p:nvPr>
        </p:nvSpPr>
        <p:spPr>
          <a:xfrm>
            <a:off x="8281526" y="2093449"/>
            <a:ext cx="460800" cy="576000"/>
          </a:xfrm>
          <a:prstGeom prst="roundRect">
            <a:avLst>
              <a:gd name="adj" fmla="val 27343"/>
            </a:avLst>
          </a:prstGeom>
        </p:spPr>
        <p:txBody>
          <a:bodyPr/>
          <a:lstStyle>
            <a:lvl1pPr>
              <a:defRPr>
                <a:solidFill>
                  <a:schemeClr val="bg1"/>
                </a:solidFill>
              </a:defRPr>
            </a:lvl1pPr>
          </a:lstStyle>
          <a:p>
            <a:r>
              <a:rPr lang="en-US"/>
              <a:t>Click icon to add picture</a:t>
            </a:r>
          </a:p>
        </p:txBody>
      </p:sp>
      <p:sp>
        <p:nvSpPr>
          <p:cNvPr id="3" name="Details 4">
            <a:extLst>
              <a:ext uri="{FF2B5EF4-FFF2-40B4-BE49-F238E27FC236}">
                <a16:creationId xmlns:a16="http://schemas.microsoft.com/office/drawing/2014/main" id="{50E4196B-02E4-BA60-ECA4-8B0BC9FC97F3}"/>
              </a:ext>
            </a:extLst>
          </p:cNvPr>
          <p:cNvSpPr>
            <a:spLocks noGrp="1"/>
          </p:cNvSpPr>
          <p:nvPr>
            <p:ph type="body" sz="quarter" idx="22"/>
          </p:nvPr>
        </p:nvSpPr>
        <p:spPr>
          <a:xfrm>
            <a:off x="539749" y="4008439"/>
            <a:ext cx="3511550" cy="1768474"/>
          </a:xfrm>
          <a:prstGeom prst="roundRect">
            <a:avLst>
              <a:gd name="adj" fmla="val 7125"/>
            </a:avLst>
          </a:prstGeom>
          <a:solidFill>
            <a:srgbClr val="F2F2EB"/>
          </a:solidFill>
        </p:spPr>
        <p:txBody>
          <a:bodyPr lIns="108000" tIns="828000" rIns="108000" bIns="72000"/>
          <a:lstStyle>
            <a:lvl1pPr algn="l">
              <a:spcBef>
                <a:spcPts val="600"/>
              </a:spcBef>
              <a:spcAft>
                <a:spcPts val="0"/>
              </a:spcAft>
              <a:buClr>
                <a:schemeClr val="accent1"/>
              </a:buClr>
              <a:defRPr sz="1400">
                <a:solidFill>
                  <a:schemeClr val="bg2"/>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2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
                <a:schemeClr val="bg2"/>
              </a:buClr>
              <a:buSzPct val="120000"/>
              <a:buFont typeface="Segoe UI" panose="020B0502040204020203" pitchFamily="34" charset="0"/>
              <a:buChar char="–"/>
              <a:defRPr sz="12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2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2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
                <a:schemeClr val="accent1"/>
              </a:buClr>
              <a:buFont typeface="+mj-lt"/>
              <a:buNone/>
              <a:defRPr sz="1200" b="1" kern="1200">
                <a:solidFill>
                  <a:schemeClr val="bg2"/>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0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p:txBody>
      </p:sp>
      <p:sp>
        <p:nvSpPr>
          <p:cNvPr id="6" name="Name 4">
            <a:extLst>
              <a:ext uri="{FF2B5EF4-FFF2-40B4-BE49-F238E27FC236}">
                <a16:creationId xmlns:a16="http://schemas.microsoft.com/office/drawing/2014/main" id="{6142B4CD-5DF8-9DE8-FF5A-8290B3DF727E}"/>
              </a:ext>
            </a:extLst>
          </p:cNvPr>
          <p:cNvSpPr>
            <a:spLocks noGrp="1"/>
          </p:cNvSpPr>
          <p:nvPr>
            <p:ph type="body" sz="quarter" idx="23" hasCustomPrompt="1"/>
          </p:nvPr>
        </p:nvSpPr>
        <p:spPr>
          <a:xfrm>
            <a:off x="1288548" y="4152436"/>
            <a:ext cx="2618752" cy="576000"/>
          </a:xfrm>
        </p:spPr>
        <p:txBody>
          <a:bodyPr rIns="144000" anchor="b" anchorCtr="0"/>
          <a:lstStyle>
            <a:lvl1pPr>
              <a:spcBef>
                <a:spcPts val="600"/>
              </a:spcBef>
              <a:spcAft>
                <a:spcPts val="0"/>
              </a:spcAft>
              <a:buClr>
                <a:schemeClr val="accent1"/>
              </a:buClr>
              <a:defRPr sz="1200" cap="all" baseline="0">
                <a:solidFill>
                  <a:schemeClr val="bg1"/>
                </a:solidFill>
                <a:latin typeface="Consolas" panose="020B0609020204030204" pitchFamily="49" charset="0"/>
              </a:defRPr>
            </a:lvl1pPr>
            <a:lvl2pPr>
              <a:spcBef>
                <a:spcPts val="600"/>
              </a:spcBef>
              <a:spcAft>
                <a:spcPts val="0"/>
              </a:spcAft>
              <a:buClr>
                <a:schemeClr val="accent1"/>
              </a:buClr>
              <a:defRPr sz="1200" cap="all" baseline="0">
                <a:solidFill>
                  <a:schemeClr val="bg1"/>
                </a:solidFill>
                <a:latin typeface="Consolas" panose="020B0609020204030204" pitchFamily="49" charset="0"/>
              </a:defRPr>
            </a:lvl2pPr>
            <a:lvl3pPr>
              <a:spcBef>
                <a:spcPts val="600"/>
              </a:spcBef>
              <a:spcAft>
                <a:spcPts val="0"/>
              </a:spcAft>
              <a:buClrTx/>
              <a:defRPr sz="1200" cap="all" baseline="0">
                <a:solidFill>
                  <a:schemeClr val="bg1"/>
                </a:solidFill>
                <a:latin typeface="Consolas" panose="020B0609020204030204" pitchFamily="49" charset="0"/>
              </a:defRPr>
            </a:lvl3pPr>
            <a:lvl4pPr>
              <a:spcBef>
                <a:spcPts val="600"/>
              </a:spcBef>
              <a:spcAft>
                <a:spcPts val="0"/>
              </a:spcAft>
              <a:buClr>
                <a:schemeClr val="accent1"/>
              </a:buClr>
              <a:defRPr sz="1200" cap="all" baseline="0">
                <a:solidFill>
                  <a:schemeClr val="bg1"/>
                </a:solidFill>
                <a:latin typeface="Consolas" panose="020B0609020204030204" pitchFamily="49" charset="0"/>
              </a:defRPr>
            </a:lvl4pPr>
            <a:lvl5pPr>
              <a:spcBef>
                <a:spcPts val="600"/>
              </a:spcBef>
              <a:spcAft>
                <a:spcPts val="0"/>
              </a:spcAft>
              <a:buClrTx/>
              <a:defRPr sz="1200" cap="all" baseline="0">
                <a:solidFill>
                  <a:schemeClr val="bg1"/>
                </a:solidFill>
                <a:latin typeface="Consolas" panose="020B0609020204030204" pitchFamily="49" charset="0"/>
              </a:defRPr>
            </a:lvl5pPr>
            <a:lvl6pPr>
              <a:spcBef>
                <a:spcPts val="600"/>
              </a:spcBef>
              <a:spcAft>
                <a:spcPts val="0"/>
              </a:spcAft>
              <a:buClrTx/>
              <a:defRPr sz="1200" cap="all" baseline="0">
                <a:solidFill>
                  <a:schemeClr val="bg1"/>
                </a:solidFill>
                <a:latin typeface="Consolas" panose="020B0609020204030204" pitchFamily="49" charset="0"/>
              </a:defRPr>
            </a:lvl6pPr>
            <a:lvl7pPr>
              <a:spcBef>
                <a:spcPts val="600"/>
              </a:spcBef>
              <a:spcAft>
                <a:spcPts val="0"/>
              </a:spcAft>
              <a:buClr>
                <a:schemeClr val="accent1"/>
              </a:buClr>
              <a:defRPr sz="1200" cap="all" baseline="0">
                <a:solidFill>
                  <a:schemeClr val="bg1"/>
                </a:solidFill>
                <a:latin typeface="Consolas" panose="020B0609020204030204" pitchFamily="49" charset="0"/>
              </a:defRPr>
            </a:lvl7pPr>
            <a:lvl8pPr>
              <a:spcBef>
                <a:spcPts val="600"/>
              </a:spcBef>
              <a:spcAft>
                <a:spcPts val="0"/>
              </a:spcAft>
              <a:buClr>
                <a:schemeClr val="accent1"/>
              </a:buClr>
              <a:defRPr sz="1200" cap="all" baseline="0">
                <a:solidFill>
                  <a:schemeClr val="bg1"/>
                </a:solidFill>
                <a:latin typeface="Consolas" panose="020B0609020204030204" pitchFamily="49" charset="0"/>
              </a:defRPr>
            </a:lvl8pPr>
            <a:lvl9pPr>
              <a:spcBef>
                <a:spcPts val="600"/>
              </a:spcBef>
              <a:spcAft>
                <a:spcPts val="0"/>
              </a:spcAft>
              <a:buClr>
                <a:schemeClr val="accent1"/>
              </a:buClr>
              <a:defRPr sz="12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11" name="Picture Placeholder 4">
            <a:extLst>
              <a:ext uri="{FF2B5EF4-FFF2-40B4-BE49-F238E27FC236}">
                <a16:creationId xmlns:a16="http://schemas.microsoft.com/office/drawing/2014/main" id="{0AA58C59-1CD9-9885-9E6B-B7A2627EF5D8}"/>
              </a:ext>
            </a:extLst>
          </p:cNvPr>
          <p:cNvSpPr>
            <a:spLocks noGrp="1" noChangeAspect="1"/>
          </p:cNvSpPr>
          <p:nvPr>
            <p:ph type="pic" sz="quarter" idx="24"/>
          </p:nvPr>
        </p:nvSpPr>
        <p:spPr>
          <a:xfrm>
            <a:off x="683748" y="4152436"/>
            <a:ext cx="460800" cy="576000"/>
          </a:xfrm>
          <a:prstGeom prst="roundRect">
            <a:avLst>
              <a:gd name="adj" fmla="val 27343"/>
            </a:avLst>
          </a:prstGeom>
        </p:spPr>
        <p:txBody>
          <a:bodyPr/>
          <a:lstStyle>
            <a:lvl1pPr>
              <a:defRPr>
                <a:solidFill>
                  <a:schemeClr val="bg1"/>
                </a:solidFill>
              </a:defRPr>
            </a:lvl1pPr>
          </a:lstStyle>
          <a:p>
            <a:r>
              <a:rPr lang="en-US"/>
              <a:t>Click icon to add picture</a:t>
            </a:r>
          </a:p>
        </p:txBody>
      </p:sp>
      <p:sp>
        <p:nvSpPr>
          <p:cNvPr id="15" name="Details 5">
            <a:extLst>
              <a:ext uri="{FF2B5EF4-FFF2-40B4-BE49-F238E27FC236}">
                <a16:creationId xmlns:a16="http://schemas.microsoft.com/office/drawing/2014/main" id="{1F6002F5-3C42-FA2F-735F-B7F151A8E06F}"/>
              </a:ext>
            </a:extLst>
          </p:cNvPr>
          <p:cNvSpPr>
            <a:spLocks noGrp="1"/>
          </p:cNvSpPr>
          <p:nvPr>
            <p:ph type="body" sz="quarter" idx="25"/>
          </p:nvPr>
        </p:nvSpPr>
        <p:spPr>
          <a:xfrm>
            <a:off x="4338638" y="4008439"/>
            <a:ext cx="3511550" cy="1768474"/>
          </a:xfrm>
          <a:prstGeom prst="roundRect">
            <a:avLst>
              <a:gd name="adj" fmla="val 7125"/>
            </a:avLst>
          </a:prstGeom>
          <a:solidFill>
            <a:srgbClr val="F2F2EB"/>
          </a:solidFill>
        </p:spPr>
        <p:txBody>
          <a:bodyPr lIns="108000" tIns="828000" rIns="108000" bIns="72000"/>
          <a:lstStyle>
            <a:lvl1pPr algn="l">
              <a:spcBef>
                <a:spcPts val="600"/>
              </a:spcBef>
              <a:spcAft>
                <a:spcPts val="0"/>
              </a:spcAft>
              <a:buClr>
                <a:schemeClr val="accent1"/>
              </a:buClr>
              <a:defRPr sz="1400">
                <a:solidFill>
                  <a:schemeClr val="bg2"/>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2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
                <a:schemeClr val="bg2"/>
              </a:buClr>
              <a:buSzPct val="120000"/>
              <a:buFont typeface="Segoe UI" panose="020B0502040204020203" pitchFamily="34" charset="0"/>
              <a:buChar char="–"/>
              <a:defRPr sz="12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2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2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
                <a:schemeClr val="accent1"/>
              </a:buClr>
              <a:buFont typeface="+mj-lt"/>
              <a:buNone/>
              <a:defRPr sz="1200" b="1" kern="1200">
                <a:solidFill>
                  <a:schemeClr val="bg2"/>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0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p:txBody>
      </p:sp>
      <p:sp>
        <p:nvSpPr>
          <p:cNvPr id="16" name="Name 5">
            <a:extLst>
              <a:ext uri="{FF2B5EF4-FFF2-40B4-BE49-F238E27FC236}">
                <a16:creationId xmlns:a16="http://schemas.microsoft.com/office/drawing/2014/main" id="{66856518-AE11-58B7-CC9C-D08909B36B22}"/>
              </a:ext>
            </a:extLst>
          </p:cNvPr>
          <p:cNvSpPr>
            <a:spLocks noGrp="1"/>
          </p:cNvSpPr>
          <p:nvPr>
            <p:ph type="body" sz="quarter" idx="26" hasCustomPrompt="1"/>
          </p:nvPr>
        </p:nvSpPr>
        <p:spPr>
          <a:xfrm>
            <a:off x="5087437" y="4152436"/>
            <a:ext cx="2618752" cy="576000"/>
          </a:xfrm>
        </p:spPr>
        <p:txBody>
          <a:bodyPr rIns="144000" anchor="b" anchorCtr="0"/>
          <a:lstStyle>
            <a:lvl1pPr>
              <a:spcBef>
                <a:spcPts val="600"/>
              </a:spcBef>
              <a:spcAft>
                <a:spcPts val="0"/>
              </a:spcAft>
              <a:buClr>
                <a:schemeClr val="accent1"/>
              </a:buClr>
              <a:defRPr sz="1200" cap="all" baseline="0">
                <a:solidFill>
                  <a:schemeClr val="bg1"/>
                </a:solidFill>
                <a:latin typeface="Consolas" panose="020B0609020204030204" pitchFamily="49" charset="0"/>
              </a:defRPr>
            </a:lvl1pPr>
            <a:lvl2pPr>
              <a:spcBef>
                <a:spcPts val="600"/>
              </a:spcBef>
              <a:spcAft>
                <a:spcPts val="0"/>
              </a:spcAft>
              <a:buClr>
                <a:schemeClr val="accent1"/>
              </a:buClr>
              <a:defRPr sz="1200" cap="all" baseline="0">
                <a:solidFill>
                  <a:schemeClr val="bg1"/>
                </a:solidFill>
                <a:latin typeface="Consolas" panose="020B0609020204030204" pitchFamily="49" charset="0"/>
              </a:defRPr>
            </a:lvl2pPr>
            <a:lvl3pPr>
              <a:spcBef>
                <a:spcPts val="600"/>
              </a:spcBef>
              <a:spcAft>
                <a:spcPts val="0"/>
              </a:spcAft>
              <a:buClrTx/>
              <a:defRPr sz="1200" cap="all" baseline="0">
                <a:solidFill>
                  <a:schemeClr val="bg1"/>
                </a:solidFill>
                <a:latin typeface="Consolas" panose="020B0609020204030204" pitchFamily="49" charset="0"/>
              </a:defRPr>
            </a:lvl3pPr>
            <a:lvl4pPr>
              <a:spcBef>
                <a:spcPts val="600"/>
              </a:spcBef>
              <a:spcAft>
                <a:spcPts val="0"/>
              </a:spcAft>
              <a:buClr>
                <a:schemeClr val="accent1"/>
              </a:buClr>
              <a:defRPr sz="1200" cap="all" baseline="0">
                <a:solidFill>
                  <a:schemeClr val="bg1"/>
                </a:solidFill>
                <a:latin typeface="Consolas" panose="020B0609020204030204" pitchFamily="49" charset="0"/>
              </a:defRPr>
            </a:lvl4pPr>
            <a:lvl5pPr>
              <a:spcBef>
                <a:spcPts val="600"/>
              </a:spcBef>
              <a:spcAft>
                <a:spcPts val="0"/>
              </a:spcAft>
              <a:buClrTx/>
              <a:defRPr sz="1200" cap="all" baseline="0">
                <a:solidFill>
                  <a:schemeClr val="bg1"/>
                </a:solidFill>
                <a:latin typeface="Consolas" panose="020B0609020204030204" pitchFamily="49" charset="0"/>
              </a:defRPr>
            </a:lvl5pPr>
            <a:lvl6pPr>
              <a:spcBef>
                <a:spcPts val="600"/>
              </a:spcBef>
              <a:spcAft>
                <a:spcPts val="0"/>
              </a:spcAft>
              <a:buClrTx/>
              <a:defRPr sz="1200" cap="all" baseline="0">
                <a:solidFill>
                  <a:schemeClr val="bg1"/>
                </a:solidFill>
                <a:latin typeface="Consolas" panose="020B0609020204030204" pitchFamily="49" charset="0"/>
              </a:defRPr>
            </a:lvl6pPr>
            <a:lvl7pPr>
              <a:spcBef>
                <a:spcPts val="600"/>
              </a:spcBef>
              <a:spcAft>
                <a:spcPts val="0"/>
              </a:spcAft>
              <a:buClr>
                <a:schemeClr val="accent1"/>
              </a:buClr>
              <a:defRPr sz="1200" cap="all" baseline="0">
                <a:solidFill>
                  <a:schemeClr val="bg1"/>
                </a:solidFill>
                <a:latin typeface="Consolas" panose="020B0609020204030204" pitchFamily="49" charset="0"/>
              </a:defRPr>
            </a:lvl7pPr>
            <a:lvl8pPr>
              <a:spcBef>
                <a:spcPts val="600"/>
              </a:spcBef>
              <a:spcAft>
                <a:spcPts val="0"/>
              </a:spcAft>
              <a:buClr>
                <a:schemeClr val="accent1"/>
              </a:buClr>
              <a:defRPr sz="1200" cap="all" baseline="0">
                <a:solidFill>
                  <a:schemeClr val="bg1"/>
                </a:solidFill>
                <a:latin typeface="Consolas" panose="020B0609020204030204" pitchFamily="49" charset="0"/>
              </a:defRPr>
            </a:lvl8pPr>
            <a:lvl9pPr>
              <a:spcBef>
                <a:spcPts val="600"/>
              </a:spcBef>
              <a:spcAft>
                <a:spcPts val="0"/>
              </a:spcAft>
              <a:buClr>
                <a:schemeClr val="accent1"/>
              </a:buClr>
              <a:defRPr sz="12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20" name="Picture Placeholder 5">
            <a:extLst>
              <a:ext uri="{FF2B5EF4-FFF2-40B4-BE49-F238E27FC236}">
                <a16:creationId xmlns:a16="http://schemas.microsoft.com/office/drawing/2014/main" id="{9587CFFB-A117-7910-C35E-ADBD1C3DF7A1}"/>
              </a:ext>
            </a:extLst>
          </p:cNvPr>
          <p:cNvSpPr>
            <a:spLocks noGrp="1" noChangeAspect="1"/>
          </p:cNvSpPr>
          <p:nvPr>
            <p:ph type="pic" sz="quarter" idx="27"/>
          </p:nvPr>
        </p:nvSpPr>
        <p:spPr>
          <a:xfrm>
            <a:off x="4482637" y="4152436"/>
            <a:ext cx="460800" cy="576000"/>
          </a:xfrm>
          <a:prstGeom prst="roundRect">
            <a:avLst>
              <a:gd name="adj" fmla="val 27343"/>
            </a:avLst>
          </a:prstGeom>
        </p:spPr>
        <p:txBody>
          <a:bodyPr/>
          <a:lstStyle>
            <a:lvl1pPr>
              <a:defRPr>
                <a:solidFill>
                  <a:schemeClr val="bg1"/>
                </a:solidFill>
              </a:defRPr>
            </a:lvl1pPr>
          </a:lstStyle>
          <a:p>
            <a:r>
              <a:rPr lang="en-US"/>
              <a:t>Click icon to add picture</a:t>
            </a:r>
          </a:p>
        </p:txBody>
      </p:sp>
      <p:sp>
        <p:nvSpPr>
          <p:cNvPr id="21" name="Details 6">
            <a:extLst>
              <a:ext uri="{FF2B5EF4-FFF2-40B4-BE49-F238E27FC236}">
                <a16:creationId xmlns:a16="http://schemas.microsoft.com/office/drawing/2014/main" id="{FE1CF68A-E279-C108-D91A-BC3E02967606}"/>
              </a:ext>
            </a:extLst>
          </p:cNvPr>
          <p:cNvSpPr>
            <a:spLocks noGrp="1"/>
          </p:cNvSpPr>
          <p:nvPr>
            <p:ph type="body" sz="quarter" idx="28"/>
          </p:nvPr>
        </p:nvSpPr>
        <p:spPr>
          <a:xfrm>
            <a:off x="8137527" y="4008439"/>
            <a:ext cx="3511550" cy="1768474"/>
          </a:xfrm>
          <a:prstGeom prst="roundRect">
            <a:avLst>
              <a:gd name="adj" fmla="val 7125"/>
            </a:avLst>
          </a:prstGeom>
          <a:solidFill>
            <a:srgbClr val="F2F2EB"/>
          </a:solidFill>
        </p:spPr>
        <p:txBody>
          <a:bodyPr lIns="108000" tIns="828000" rIns="108000" bIns="72000"/>
          <a:lstStyle>
            <a:lvl1pPr algn="l">
              <a:spcBef>
                <a:spcPts val="600"/>
              </a:spcBef>
              <a:spcAft>
                <a:spcPts val="0"/>
              </a:spcAft>
              <a:buClr>
                <a:schemeClr val="accent1"/>
              </a:buClr>
              <a:defRPr sz="1400">
                <a:solidFill>
                  <a:schemeClr val="bg2"/>
                </a:solidFill>
                <a:latin typeface="+mj-lt"/>
                <a:cs typeface="Segoe UI Semilight" panose="020B0402040204020203" pitchFamily="34" charset="0"/>
              </a:defRPr>
            </a:lvl1pPr>
            <a:lvl2pPr marL="0" indent="0" algn="l" defTabSz="914400" rtl="0" eaLnBrk="1" latinLnBrk="0" hangingPunct="1">
              <a:lnSpc>
                <a:spcPct val="90000"/>
              </a:lnSpc>
              <a:spcBef>
                <a:spcPts val="600"/>
              </a:spcBef>
              <a:spcAft>
                <a:spcPts val="0"/>
              </a:spcAft>
              <a:buClr>
                <a:schemeClr val="accent1"/>
              </a:buClr>
              <a:buFontTx/>
              <a:buNone/>
              <a:defRPr sz="1200" b="0" kern="1200">
                <a:solidFill>
                  <a:schemeClr val="bg1"/>
                </a:solidFill>
                <a:latin typeface="+mn-lt"/>
                <a:ea typeface="+mn-ea"/>
                <a:cs typeface="+mn-cs"/>
              </a:defRPr>
            </a:lvl2pPr>
            <a:lvl3pPr marL="216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Semibold" panose="020B0702040204020203" pitchFamily="34" charset="0"/>
              </a:defRPr>
            </a:lvl3pPr>
            <a:lvl4pPr marL="432000" indent="-216000" algn="l" defTabSz="914400" rtl="0" eaLnBrk="1" latinLnBrk="0" hangingPunct="1">
              <a:lnSpc>
                <a:spcPct val="90000"/>
              </a:lnSpc>
              <a:spcBef>
                <a:spcPts val="600"/>
              </a:spcBef>
              <a:spcAft>
                <a:spcPts val="0"/>
              </a:spcAft>
              <a:buClr>
                <a:schemeClr val="bg2"/>
              </a:buClr>
              <a:buSzPct val="120000"/>
              <a:buFont typeface="Segoe UI" panose="020B0502040204020203" pitchFamily="34" charset="0"/>
              <a:buChar char="–"/>
              <a:defRPr sz="1200" kern="1200">
                <a:solidFill>
                  <a:schemeClr val="bg1"/>
                </a:solidFill>
                <a:latin typeface="+mn-lt"/>
                <a:ea typeface="+mn-ea"/>
                <a:cs typeface="Segoe UI" panose="020B0502040204020203" pitchFamily="34" charset="0"/>
              </a:defRPr>
            </a:lvl4pPr>
            <a:lvl5pPr marL="648000" indent="-216000" algn="l" defTabSz="914400" rtl="0" eaLnBrk="1" latinLnBrk="0" hangingPunct="1">
              <a:lnSpc>
                <a:spcPct val="90000"/>
              </a:lnSpc>
              <a:spcBef>
                <a:spcPts val="600"/>
              </a:spcBef>
              <a:spcAft>
                <a:spcPts val="0"/>
              </a:spcAft>
              <a:buClr>
                <a:schemeClr val="accent1"/>
              </a:buClr>
              <a:buFont typeface="Wingdings" panose="05000000000000000000" pitchFamily="2" charset="2"/>
              <a:buChar char="§"/>
              <a:defRPr sz="1200" kern="1200">
                <a:solidFill>
                  <a:schemeClr val="bg1"/>
                </a:solidFill>
                <a:latin typeface="+mn-lt"/>
                <a:ea typeface="+mn-ea"/>
                <a:cs typeface="Segoe UI" panose="020B0502040204020203" pitchFamily="34" charset="0"/>
              </a:defRPr>
            </a:lvl5pPr>
            <a:lvl6pPr marL="216000" indent="-216000" algn="l" defTabSz="914400" rtl="0" eaLnBrk="1" latinLnBrk="0" hangingPunct="1">
              <a:lnSpc>
                <a:spcPct val="90000"/>
              </a:lnSpc>
              <a:spcBef>
                <a:spcPts val="600"/>
              </a:spcBef>
              <a:spcAft>
                <a:spcPts val="0"/>
              </a:spcAft>
              <a:buClrTx/>
              <a:buFont typeface="+mj-lt"/>
              <a:buAutoNum type="arabicPeriod"/>
              <a:defRPr sz="1200" kern="1200">
                <a:solidFill>
                  <a:schemeClr val="bg1"/>
                </a:solidFill>
                <a:latin typeface="+mn-lt"/>
                <a:ea typeface="+mn-ea"/>
                <a:cs typeface="Segoe UI" panose="020B0502040204020203" pitchFamily="34" charset="0"/>
              </a:defRPr>
            </a:lvl6pPr>
            <a:lvl7pPr marL="432000" indent="-216000" algn="l" defTabSz="914400" rtl="0" eaLnBrk="1" latinLnBrk="0" hangingPunct="1">
              <a:lnSpc>
                <a:spcPct val="90000"/>
              </a:lnSpc>
              <a:spcBef>
                <a:spcPts val="600"/>
              </a:spcBef>
              <a:spcAft>
                <a:spcPts val="0"/>
              </a:spcAft>
              <a:buClrTx/>
              <a:buFont typeface="+mj-lt"/>
              <a:buAutoNum type="alphaLcPeriod"/>
              <a:defRPr sz="1200" b="0" kern="1200">
                <a:solidFill>
                  <a:schemeClr val="bg1"/>
                </a:solidFill>
                <a:latin typeface="+mn-lt"/>
                <a:ea typeface="+mn-ea"/>
                <a:cs typeface="Segoe UI" panose="020B0502040204020203" pitchFamily="34" charset="0"/>
              </a:defRPr>
            </a:lvl7pPr>
            <a:lvl8pPr marL="0" indent="0" algn="l" defTabSz="914400" rtl="0" eaLnBrk="1" latinLnBrk="0" hangingPunct="1">
              <a:lnSpc>
                <a:spcPct val="90000"/>
              </a:lnSpc>
              <a:spcBef>
                <a:spcPts val="600"/>
              </a:spcBef>
              <a:spcAft>
                <a:spcPts val="0"/>
              </a:spcAft>
              <a:buClr>
                <a:schemeClr val="accent1"/>
              </a:buClr>
              <a:buFont typeface="+mj-lt"/>
              <a:buNone/>
              <a:defRPr sz="1200" b="1" kern="1200">
                <a:solidFill>
                  <a:schemeClr val="bg2"/>
                </a:solidFill>
                <a:latin typeface="+mn-lt"/>
                <a:ea typeface="+mn-ea"/>
                <a:cs typeface="+mn-cs"/>
              </a:defRPr>
            </a:lvl8pPr>
            <a:lvl9pPr marL="0" indent="0" algn="l" defTabSz="914400" rtl="0" eaLnBrk="1" latinLnBrk="0" hangingPunct="1">
              <a:lnSpc>
                <a:spcPct val="90000"/>
              </a:lnSpc>
              <a:spcBef>
                <a:spcPts val="600"/>
              </a:spcBef>
              <a:spcAft>
                <a:spcPts val="0"/>
              </a:spcAft>
              <a:buClr>
                <a:schemeClr val="accent1"/>
              </a:buClr>
              <a:buFont typeface="Wingdings" panose="05000000000000000000" pitchFamily="2" charset="2"/>
              <a:buNone/>
              <a:defRPr sz="2000" b="0" kern="1200">
                <a:solidFill>
                  <a:schemeClr val="bg2"/>
                </a:solidFill>
                <a:latin typeface="Segoe UI Semilight" panose="020B0402040204020203" pitchFamily="34" charset="0"/>
                <a:ea typeface="+mn-ea"/>
                <a:cs typeface="Segoe UI Semilight" panose="020B0402040204020203" pitchFamily="34" charset="0"/>
              </a:defRPr>
            </a:lvl9pPr>
          </a:lstStyle>
          <a:p>
            <a:pPr lvl="0"/>
            <a:r>
              <a:rPr lang="en-US"/>
              <a:t>Click to edit Master text styles</a:t>
            </a:r>
          </a:p>
          <a:p>
            <a:pPr lvl="1"/>
            <a:r>
              <a:rPr lang="en-US"/>
              <a:t>Second level</a:t>
            </a:r>
          </a:p>
          <a:p>
            <a:pPr lvl="2"/>
            <a:r>
              <a:rPr lang="en-US"/>
              <a:t>Third level</a:t>
            </a:r>
          </a:p>
        </p:txBody>
      </p:sp>
      <p:sp>
        <p:nvSpPr>
          <p:cNvPr id="22" name="Name 6">
            <a:extLst>
              <a:ext uri="{FF2B5EF4-FFF2-40B4-BE49-F238E27FC236}">
                <a16:creationId xmlns:a16="http://schemas.microsoft.com/office/drawing/2014/main" id="{0F024B00-FD72-99C3-AEFB-344593292037}"/>
              </a:ext>
            </a:extLst>
          </p:cNvPr>
          <p:cNvSpPr>
            <a:spLocks noGrp="1"/>
          </p:cNvSpPr>
          <p:nvPr>
            <p:ph type="body" sz="quarter" idx="29" hasCustomPrompt="1"/>
          </p:nvPr>
        </p:nvSpPr>
        <p:spPr>
          <a:xfrm>
            <a:off x="8886327" y="4152436"/>
            <a:ext cx="2618752" cy="576000"/>
          </a:xfrm>
        </p:spPr>
        <p:txBody>
          <a:bodyPr rIns="144000" anchor="b" anchorCtr="0"/>
          <a:lstStyle>
            <a:lvl1pPr>
              <a:spcBef>
                <a:spcPts val="600"/>
              </a:spcBef>
              <a:spcAft>
                <a:spcPts val="0"/>
              </a:spcAft>
              <a:buClr>
                <a:schemeClr val="accent1"/>
              </a:buClr>
              <a:defRPr sz="1200" cap="all" baseline="0">
                <a:solidFill>
                  <a:schemeClr val="bg1"/>
                </a:solidFill>
                <a:latin typeface="Consolas" panose="020B0609020204030204" pitchFamily="49" charset="0"/>
              </a:defRPr>
            </a:lvl1pPr>
            <a:lvl2pPr>
              <a:spcBef>
                <a:spcPts val="600"/>
              </a:spcBef>
              <a:spcAft>
                <a:spcPts val="0"/>
              </a:spcAft>
              <a:buClr>
                <a:schemeClr val="accent1"/>
              </a:buClr>
              <a:defRPr sz="1200" cap="all" baseline="0">
                <a:solidFill>
                  <a:schemeClr val="bg1"/>
                </a:solidFill>
                <a:latin typeface="Consolas" panose="020B0609020204030204" pitchFamily="49" charset="0"/>
              </a:defRPr>
            </a:lvl2pPr>
            <a:lvl3pPr>
              <a:spcBef>
                <a:spcPts val="600"/>
              </a:spcBef>
              <a:spcAft>
                <a:spcPts val="0"/>
              </a:spcAft>
              <a:buClrTx/>
              <a:defRPr sz="1200" cap="all" baseline="0">
                <a:solidFill>
                  <a:schemeClr val="bg1"/>
                </a:solidFill>
                <a:latin typeface="Consolas" panose="020B0609020204030204" pitchFamily="49" charset="0"/>
              </a:defRPr>
            </a:lvl3pPr>
            <a:lvl4pPr>
              <a:spcBef>
                <a:spcPts val="600"/>
              </a:spcBef>
              <a:spcAft>
                <a:spcPts val="0"/>
              </a:spcAft>
              <a:buClr>
                <a:schemeClr val="accent1"/>
              </a:buClr>
              <a:defRPr sz="1200" cap="all" baseline="0">
                <a:solidFill>
                  <a:schemeClr val="bg1"/>
                </a:solidFill>
                <a:latin typeface="Consolas" panose="020B0609020204030204" pitchFamily="49" charset="0"/>
              </a:defRPr>
            </a:lvl4pPr>
            <a:lvl5pPr>
              <a:spcBef>
                <a:spcPts val="600"/>
              </a:spcBef>
              <a:spcAft>
                <a:spcPts val="0"/>
              </a:spcAft>
              <a:buClrTx/>
              <a:defRPr sz="1200" cap="all" baseline="0">
                <a:solidFill>
                  <a:schemeClr val="bg1"/>
                </a:solidFill>
                <a:latin typeface="Consolas" panose="020B0609020204030204" pitchFamily="49" charset="0"/>
              </a:defRPr>
            </a:lvl5pPr>
            <a:lvl6pPr>
              <a:spcBef>
                <a:spcPts val="600"/>
              </a:spcBef>
              <a:spcAft>
                <a:spcPts val="0"/>
              </a:spcAft>
              <a:buClrTx/>
              <a:defRPr sz="1200" cap="all" baseline="0">
                <a:solidFill>
                  <a:schemeClr val="bg1"/>
                </a:solidFill>
                <a:latin typeface="Consolas" panose="020B0609020204030204" pitchFamily="49" charset="0"/>
              </a:defRPr>
            </a:lvl6pPr>
            <a:lvl7pPr>
              <a:spcBef>
                <a:spcPts val="600"/>
              </a:spcBef>
              <a:spcAft>
                <a:spcPts val="0"/>
              </a:spcAft>
              <a:buClr>
                <a:schemeClr val="accent1"/>
              </a:buClr>
              <a:defRPr sz="1200" cap="all" baseline="0">
                <a:solidFill>
                  <a:schemeClr val="bg1"/>
                </a:solidFill>
                <a:latin typeface="Consolas" panose="020B0609020204030204" pitchFamily="49" charset="0"/>
              </a:defRPr>
            </a:lvl7pPr>
            <a:lvl8pPr>
              <a:spcBef>
                <a:spcPts val="600"/>
              </a:spcBef>
              <a:spcAft>
                <a:spcPts val="0"/>
              </a:spcAft>
              <a:buClr>
                <a:schemeClr val="accent1"/>
              </a:buClr>
              <a:defRPr sz="1200" cap="all" baseline="0">
                <a:solidFill>
                  <a:schemeClr val="bg1"/>
                </a:solidFill>
                <a:latin typeface="Consolas" panose="020B0609020204030204" pitchFamily="49" charset="0"/>
              </a:defRPr>
            </a:lvl8pPr>
            <a:lvl9pPr>
              <a:spcBef>
                <a:spcPts val="600"/>
              </a:spcBef>
              <a:spcAft>
                <a:spcPts val="0"/>
              </a:spcAft>
              <a:buClr>
                <a:schemeClr val="accent1"/>
              </a:buClr>
              <a:defRPr sz="1200" cap="all" baseline="0">
                <a:solidFill>
                  <a:schemeClr val="bg1"/>
                </a:solidFill>
                <a:latin typeface="Consolas" panose="020B0609020204030204" pitchFamily="49" charset="0"/>
              </a:defRPr>
            </a:lvl9pPr>
          </a:lstStyle>
          <a:p>
            <a:r>
              <a:rPr lang="en-US" dirty="0"/>
              <a:t>Insert Name</a:t>
            </a:r>
            <a:br>
              <a:rPr lang="en-US" dirty="0"/>
            </a:br>
            <a:r>
              <a:rPr lang="en-US" dirty="0"/>
              <a:t>Job Title</a:t>
            </a:r>
          </a:p>
          <a:p>
            <a:pPr lvl="1"/>
            <a:r>
              <a:rPr lang="en-GB" dirty="0"/>
              <a:t>Second level</a:t>
            </a:r>
          </a:p>
        </p:txBody>
      </p:sp>
      <p:sp>
        <p:nvSpPr>
          <p:cNvPr id="23" name="Picture Placeholder 6">
            <a:extLst>
              <a:ext uri="{FF2B5EF4-FFF2-40B4-BE49-F238E27FC236}">
                <a16:creationId xmlns:a16="http://schemas.microsoft.com/office/drawing/2014/main" id="{83C24D53-B95B-A064-C980-0A2BEA1019F5}"/>
              </a:ext>
            </a:extLst>
          </p:cNvPr>
          <p:cNvSpPr>
            <a:spLocks noGrp="1" noChangeAspect="1"/>
          </p:cNvSpPr>
          <p:nvPr>
            <p:ph type="pic" sz="quarter" idx="30"/>
          </p:nvPr>
        </p:nvSpPr>
        <p:spPr>
          <a:xfrm>
            <a:off x="8281526" y="4152436"/>
            <a:ext cx="460800" cy="576000"/>
          </a:xfrm>
          <a:prstGeom prst="roundRect">
            <a:avLst>
              <a:gd name="adj" fmla="val 27343"/>
            </a:avLst>
          </a:prstGeom>
        </p:spPr>
        <p:txBody>
          <a:bodyPr/>
          <a:lstStyle>
            <a:lvl1pPr>
              <a:defRPr>
                <a:solidFill>
                  <a:schemeClr val="bg1"/>
                </a:solidFill>
              </a:defRPr>
            </a:lvl1pPr>
          </a:lstStyle>
          <a:p>
            <a:r>
              <a:rPr lang="en-US"/>
              <a:t>Click icon to add picture</a:t>
            </a:r>
          </a:p>
        </p:txBody>
      </p:sp>
      <p:sp>
        <p:nvSpPr>
          <p:cNvPr id="7" name="Footer Placeholder">
            <a:extLst>
              <a:ext uri="{FF2B5EF4-FFF2-40B4-BE49-F238E27FC236}">
                <a16:creationId xmlns:a16="http://schemas.microsoft.com/office/drawing/2014/main" id="{66BB9439-3BD5-6086-39A3-D0E7ACB0336D}"/>
              </a:ext>
            </a:extLst>
          </p:cNvPr>
          <p:cNvSpPr>
            <a:spLocks noGrp="1"/>
          </p:cNvSpPr>
          <p:nvPr>
            <p:ph type="ftr" sz="quarter" idx="11"/>
          </p:nvPr>
        </p:nvSpPr>
        <p:spPr/>
        <p:txBody>
          <a:bodyPr/>
          <a:lstStyle/>
          <a:p>
            <a:r>
              <a:rPr lang="en-GB"/>
              <a:t>To Insert document name go to Insert &gt; Header &amp; Footer</a:t>
            </a:r>
            <a:endParaRPr lang="en-GB" dirty="0"/>
          </a:p>
        </p:txBody>
      </p:sp>
      <p:sp>
        <p:nvSpPr>
          <p:cNvPr id="8" name="Slide Number Placeholder">
            <a:extLst>
              <a:ext uri="{FF2B5EF4-FFF2-40B4-BE49-F238E27FC236}">
                <a16:creationId xmlns:a16="http://schemas.microsoft.com/office/drawing/2014/main" id="{5DBFFC9A-7970-96AB-7D7F-53E0A4711C01}"/>
              </a:ext>
            </a:extLst>
          </p:cNvPr>
          <p:cNvSpPr>
            <a:spLocks noGrp="1"/>
          </p:cNvSpPr>
          <p:nvPr>
            <p:ph type="sldNum" sz="quarter" idx="12"/>
          </p:nvPr>
        </p:nvSpPr>
        <p:spPr/>
        <p:txBody>
          <a:bodyPr/>
          <a:lstStyle/>
          <a:p>
            <a:fld id="{C2A0B1D3-1885-42CB-AC73-9FFCE49556F9}" type="slidenum">
              <a:rPr lang="en-GB" smtClean="0"/>
              <a:pPr/>
              <a:t>‹#›</a:t>
            </a:fld>
            <a:endParaRPr lang="en-GB" dirty="0"/>
          </a:p>
        </p:txBody>
      </p:sp>
      <p:sp>
        <p:nvSpPr>
          <p:cNvPr id="24" name="Date Placeholder">
            <a:extLst>
              <a:ext uri="{FF2B5EF4-FFF2-40B4-BE49-F238E27FC236}">
                <a16:creationId xmlns:a16="http://schemas.microsoft.com/office/drawing/2014/main" id="{0A64A48F-629E-14C9-9C88-89F684202C9B}"/>
              </a:ext>
            </a:extLst>
          </p:cNvPr>
          <p:cNvSpPr>
            <a:spLocks noGrp="1"/>
          </p:cNvSpPr>
          <p:nvPr>
            <p:ph type="dt" sz="half" idx="31"/>
          </p:nvPr>
        </p:nvSpPr>
        <p:spPr/>
        <p:txBody>
          <a:bodyPr/>
          <a:lstStyle/>
          <a:p>
            <a:endParaRPr lang="en-US" dirty="0"/>
          </a:p>
        </p:txBody>
      </p:sp>
    </p:spTree>
    <p:extLst>
      <p:ext uri="{BB962C8B-B14F-4D97-AF65-F5344CB8AC3E}">
        <p14:creationId xmlns:p14="http://schemas.microsoft.com/office/powerpoint/2010/main" val="1522109604"/>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15:guide id="2" pos="3840">
          <p15:clr>
            <a:srgbClr val="FBAE40"/>
          </p15:clr>
        </p15:guide>
        <p15:guide id="3" orient="horz" pos="2342">
          <p15:clr>
            <a:srgbClr val="FBAE40"/>
          </p15:clr>
        </p15:guide>
        <p15:guide id="4" orient="horz" pos="2524">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Ref idx="1001">
        <a:schemeClr val="bg2"/>
      </p:bgRef>
    </p:bg>
    <p:spTree>
      <p:nvGrpSpPr>
        <p:cNvPr id="1" name=""/>
        <p:cNvGrpSpPr/>
        <p:nvPr/>
      </p:nvGrpSpPr>
      <p:grpSpPr>
        <a:xfrm>
          <a:off x="0" y="0"/>
          <a:ext cx="0" cy="0"/>
          <a:chOff x="0" y="0"/>
          <a:chExt cx="0" cy="0"/>
        </a:xfrm>
      </p:grpSpPr>
      <p:pic>
        <p:nvPicPr>
          <p:cNvPr id="5" name="Section Impact">
            <a:extLst>
              <a:ext uri="{FF2B5EF4-FFF2-40B4-BE49-F238E27FC236}">
                <a16:creationId xmlns:a16="http://schemas.microsoft.com/office/drawing/2014/main" id="{2C835E1B-9292-E9B8-6CED-A6451130C248}"/>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Title">
            <a:extLst>
              <a:ext uri="{FF2B5EF4-FFF2-40B4-BE49-F238E27FC236}">
                <a16:creationId xmlns:a16="http://schemas.microsoft.com/office/drawing/2014/main" id="{DF6894A0-6879-8E8A-3AD8-0FD28887CB9D}"/>
              </a:ext>
            </a:extLst>
          </p:cNvPr>
          <p:cNvSpPr>
            <a:spLocks noGrp="1"/>
          </p:cNvSpPr>
          <p:nvPr>
            <p:ph type="title" hasCustomPrompt="1"/>
          </p:nvPr>
        </p:nvSpPr>
        <p:spPr>
          <a:xfrm>
            <a:off x="2151063" y="2598004"/>
            <a:ext cx="7877174" cy="1661993"/>
          </a:xfrm>
        </p:spPr>
        <p:txBody>
          <a:bodyPr anchor="ctr" anchorCtr="0">
            <a:noAutofit/>
          </a:bodyPr>
          <a:lstStyle>
            <a:lvl1pPr algn="ctr">
              <a:defRPr sz="4000">
                <a:solidFill>
                  <a:schemeClr val="tx2"/>
                </a:solidFill>
              </a:defRPr>
            </a:lvl1pPr>
          </a:lstStyle>
          <a:p>
            <a:r>
              <a:rPr lang="en-US" dirty="0"/>
              <a:t>Click to add section title</a:t>
            </a:r>
            <a:endParaRPr lang="en-GB" dirty="0"/>
          </a:p>
        </p:txBody>
      </p:sp>
      <p:sp>
        <p:nvSpPr>
          <p:cNvPr id="3" name="Text Placeholder">
            <a:extLst>
              <a:ext uri="{FF2B5EF4-FFF2-40B4-BE49-F238E27FC236}">
                <a16:creationId xmlns:a16="http://schemas.microsoft.com/office/drawing/2014/main" id="{B0FC9E20-0E0D-604A-31D7-3FDB2EE4C9C6}"/>
              </a:ext>
            </a:extLst>
          </p:cNvPr>
          <p:cNvSpPr>
            <a:spLocks noGrp="1"/>
          </p:cNvSpPr>
          <p:nvPr>
            <p:ph type="body" idx="1" hasCustomPrompt="1"/>
          </p:nvPr>
        </p:nvSpPr>
        <p:spPr>
          <a:xfrm>
            <a:off x="3576000" y="4536000"/>
            <a:ext cx="5040000" cy="664797"/>
          </a:xfrm>
        </p:spPr>
        <p:txBody>
          <a:bodyPr/>
          <a:lstStyle>
            <a:lvl1pPr marL="0" indent="0" algn="ctr">
              <a:spcBef>
                <a:spcPts val="1000"/>
              </a:spcBef>
              <a:spcAft>
                <a:spcPts val="0"/>
              </a:spcAft>
              <a:buNone/>
              <a:defRPr sz="2000">
                <a:solidFill>
                  <a:schemeClr val="accent1"/>
                </a:solidFill>
                <a:latin typeface="Segoe UI Semilight" panose="020B0402040204020203" pitchFamily="34" charset="0"/>
                <a:cs typeface="Segoe UI Semilight" panose="020B0402040204020203" pitchFamily="34" charset="0"/>
              </a:defRPr>
            </a:lvl1pPr>
            <a:lvl2pPr marL="0" indent="0" algn="ctr">
              <a:spcBef>
                <a:spcPts val="1000"/>
              </a:spcBef>
              <a:spcAft>
                <a:spcPts val="0"/>
              </a:spcAft>
              <a:buNone/>
              <a:defRPr sz="2000">
                <a:solidFill>
                  <a:schemeClr val="tx2"/>
                </a:solidFill>
                <a:latin typeface="Segoe UI Semilight" panose="020B0402040204020203" pitchFamily="34" charset="0"/>
                <a:cs typeface="Segoe UI Semilight" panose="020B0402040204020203" pitchFamily="34" charset="0"/>
              </a:defRPr>
            </a:lvl2pPr>
            <a:lvl3pPr marL="0" indent="0" algn="ctr">
              <a:spcBef>
                <a:spcPts val="1000"/>
              </a:spcBef>
              <a:spcAft>
                <a:spcPts val="0"/>
              </a:spcAft>
              <a:buNone/>
              <a:defRPr sz="1800">
                <a:solidFill>
                  <a:schemeClr val="accent1"/>
                </a:solidFill>
                <a:latin typeface="Segoe UI Semilight" panose="020B0402040204020203" pitchFamily="34" charset="0"/>
                <a:cs typeface="Segoe UI Semilight" panose="020B0402040204020203" pitchFamily="34" charset="0"/>
              </a:defRPr>
            </a:lvl3pPr>
            <a:lvl4pPr marL="0" indent="0" algn="ctr">
              <a:spcBef>
                <a:spcPts val="1000"/>
              </a:spcBef>
              <a:spcAft>
                <a:spcPts val="0"/>
              </a:spcAft>
              <a:buNone/>
              <a:defRPr sz="1600">
                <a:solidFill>
                  <a:schemeClr val="accent1"/>
                </a:solidFill>
                <a:latin typeface="Segoe UI Semilight" panose="020B0402040204020203" pitchFamily="34" charset="0"/>
                <a:cs typeface="Segoe UI Semilight" panose="020B0402040204020203" pitchFamily="34" charset="0"/>
              </a:defRPr>
            </a:lvl4pPr>
            <a:lvl5pPr marL="0" indent="0" algn="ctr">
              <a:spcBef>
                <a:spcPts val="1000"/>
              </a:spcBef>
              <a:spcAft>
                <a:spcPts val="0"/>
              </a:spcAft>
              <a:buNone/>
              <a:defRPr sz="1600">
                <a:solidFill>
                  <a:schemeClr val="accent1"/>
                </a:solidFill>
                <a:latin typeface="Segoe UI Semilight" panose="020B0402040204020203" pitchFamily="34" charset="0"/>
                <a:cs typeface="Segoe UI Semilight" panose="020B0402040204020203" pitchFamily="34" charset="0"/>
              </a:defRPr>
            </a:lvl5pPr>
            <a:lvl6pPr marL="0" indent="0" algn="ctr">
              <a:spcBef>
                <a:spcPts val="1000"/>
              </a:spcBef>
              <a:spcAft>
                <a:spcPts val="0"/>
              </a:spcAft>
              <a:buNone/>
              <a:defRPr sz="1600">
                <a:solidFill>
                  <a:schemeClr val="accent1"/>
                </a:solidFill>
                <a:latin typeface="Segoe UI Semilight" panose="020B0402040204020203" pitchFamily="34" charset="0"/>
                <a:cs typeface="Segoe UI Semilight" panose="020B0402040204020203" pitchFamily="34" charset="0"/>
              </a:defRPr>
            </a:lvl6pPr>
            <a:lvl7pPr marL="0" indent="0" algn="ctr">
              <a:spcBef>
                <a:spcPts val="1000"/>
              </a:spcBef>
              <a:spcAft>
                <a:spcPts val="0"/>
              </a:spcAft>
              <a:buNone/>
              <a:defRPr sz="1600">
                <a:solidFill>
                  <a:schemeClr val="accent1"/>
                </a:solidFill>
                <a:latin typeface="Segoe UI Semilight" panose="020B0402040204020203" pitchFamily="34" charset="0"/>
                <a:cs typeface="Segoe UI Semilight" panose="020B0402040204020203" pitchFamily="34" charset="0"/>
              </a:defRPr>
            </a:lvl7pPr>
            <a:lvl8pPr marL="0" indent="0" algn="ctr">
              <a:spcBef>
                <a:spcPts val="1000"/>
              </a:spcBef>
              <a:spcAft>
                <a:spcPts val="0"/>
              </a:spcAft>
              <a:buNone/>
              <a:defRPr sz="1600">
                <a:solidFill>
                  <a:schemeClr val="accent1"/>
                </a:solidFill>
                <a:latin typeface="Segoe UI Semilight" panose="020B0402040204020203" pitchFamily="34" charset="0"/>
                <a:cs typeface="Segoe UI Semilight" panose="020B0402040204020203" pitchFamily="34" charset="0"/>
              </a:defRPr>
            </a:lvl8pPr>
            <a:lvl9pPr marL="0" indent="0" algn="ctr">
              <a:spcBef>
                <a:spcPts val="1000"/>
              </a:spcBef>
              <a:spcAft>
                <a:spcPts val="0"/>
              </a:spcAft>
              <a:buNone/>
              <a:defRPr sz="1600">
                <a:solidFill>
                  <a:schemeClr val="accent1"/>
                </a:solidFill>
                <a:latin typeface="Segoe UI Semilight" panose="020B0402040204020203" pitchFamily="34" charset="0"/>
                <a:cs typeface="Segoe UI Semilight" panose="020B0402040204020203" pitchFamily="34" charset="0"/>
              </a:defRPr>
            </a:lvl9pPr>
          </a:lstStyle>
          <a:p>
            <a:r>
              <a:rPr lang="en-US" dirty="0"/>
              <a:t>Click to add subtitle</a:t>
            </a:r>
            <a:endParaRPr lang="en-GB" dirty="0"/>
          </a:p>
        </p:txBody>
      </p:sp>
    </p:spTree>
    <p:extLst>
      <p:ext uri="{BB962C8B-B14F-4D97-AF65-F5344CB8AC3E}">
        <p14:creationId xmlns:p14="http://schemas.microsoft.com/office/powerpoint/2010/main" val="3289290835"/>
      </p:ext>
    </p:extLst>
  </p:cSld>
  <p:clrMapOvr>
    <a:overrideClrMapping bg1="dk1" tx1="lt1" bg2="dk2" tx2="lt1"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Ref idx="1001">
        <a:schemeClr val="bg2"/>
      </p:bgRef>
    </p:bg>
    <p:spTree>
      <p:nvGrpSpPr>
        <p:cNvPr id="1" name=""/>
        <p:cNvGrpSpPr/>
        <p:nvPr/>
      </p:nvGrpSpPr>
      <p:grpSpPr>
        <a:xfrm>
          <a:off x="0" y="0"/>
          <a:ext cx="0" cy="0"/>
          <a:chOff x="0" y="0"/>
          <a:chExt cx="0" cy="0"/>
        </a:xfrm>
      </p:grpSpPr>
      <p:pic>
        <p:nvPicPr>
          <p:cNvPr id="6" name="Section Impact">
            <a:extLst>
              <a:ext uri="{FF2B5EF4-FFF2-40B4-BE49-F238E27FC236}">
                <a16:creationId xmlns:a16="http://schemas.microsoft.com/office/drawing/2014/main" id="{B85DF135-EB4B-7E6B-1D3E-48388C384897}"/>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a:extLst>
              <a:ext uri="{FF2B5EF4-FFF2-40B4-BE49-F238E27FC236}">
                <a16:creationId xmlns:a16="http://schemas.microsoft.com/office/drawing/2014/main" id="{DF6894A0-6879-8E8A-3AD8-0FD28887CB9D}"/>
              </a:ext>
            </a:extLst>
          </p:cNvPr>
          <p:cNvSpPr>
            <a:spLocks noGrp="1"/>
          </p:cNvSpPr>
          <p:nvPr>
            <p:ph type="title" hasCustomPrompt="1"/>
          </p:nvPr>
        </p:nvSpPr>
        <p:spPr>
          <a:xfrm>
            <a:off x="3036000" y="2598004"/>
            <a:ext cx="6120000" cy="1661993"/>
          </a:xfrm>
        </p:spPr>
        <p:txBody>
          <a:bodyPr anchor="ctr" anchorCtr="0">
            <a:noAutofit/>
          </a:bodyPr>
          <a:lstStyle>
            <a:lvl1pPr algn="ctr">
              <a:defRPr lang="en-GB" dirty="0"/>
            </a:lvl1pPr>
          </a:lstStyle>
          <a:p>
            <a:r>
              <a:rPr lang="en-GB" dirty="0"/>
              <a:t>Click to add section title</a:t>
            </a:r>
          </a:p>
        </p:txBody>
      </p:sp>
      <p:sp>
        <p:nvSpPr>
          <p:cNvPr id="3" name="Text Placeholder">
            <a:extLst>
              <a:ext uri="{FF2B5EF4-FFF2-40B4-BE49-F238E27FC236}">
                <a16:creationId xmlns:a16="http://schemas.microsoft.com/office/drawing/2014/main" id="{B0FC9E20-0E0D-604A-31D7-3FDB2EE4C9C6}"/>
              </a:ext>
            </a:extLst>
          </p:cNvPr>
          <p:cNvSpPr>
            <a:spLocks noGrp="1"/>
          </p:cNvSpPr>
          <p:nvPr>
            <p:ph type="body" idx="1" hasCustomPrompt="1"/>
          </p:nvPr>
        </p:nvSpPr>
        <p:spPr>
          <a:xfrm>
            <a:off x="3576000" y="4536000"/>
            <a:ext cx="5040000" cy="664797"/>
          </a:xfrm>
        </p:spPr>
        <p:txBody>
          <a:bodyPr/>
          <a:lstStyle>
            <a:lvl1pPr marL="0" indent="0" algn="ctr">
              <a:spcBef>
                <a:spcPts val="1000"/>
              </a:spcBef>
              <a:spcAft>
                <a:spcPts val="0"/>
              </a:spcAft>
              <a:buNone/>
              <a:defRPr sz="2000">
                <a:solidFill>
                  <a:schemeClr val="tx2"/>
                </a:solidFill>
                <a:latin typeface="Segoe UI Semilight" panose="020B0402040204020203" pitchFamily="34" charset="0"/>
                <a:cs typeface="Segoe UI Semilight" panose="020B0402040204020203" pitchFamily="34" charset="0"/>
              </a:defRPr>
            </a:lvl1pPr>
            <a:lvl2pPr marL="0" indent="0" algn="ctr">
              <a:spcBef>
                <a:spcPts val="1000"/>
              </a:spcBef>
              <a:spcAft>
                <a:spcPts val="0"/>
              </a:spcAft>
              <a:buNone/>
              <a:defRPr sz="2000">
                <a:solidFill>
                  <a:schemeClr val="tx2"/>
                </a:solidFill>
                <a:latin typeface="Segoe UI Semilight" panose="020B0402040204020203" pitchFamily="34" charset="0"/>
                <a:cs typeface="Segoe UI Semilight" panose="020B0402040204020203" pitchFamily="34" charset="0"/>
              </a:defRPr>
            </a:lvl2pPr>
            <a:lvl3pPr marL="0" indent="0" algn="ctr">
              <a:spcBef>
                <a:spcPts val="1000"/>
              </a:spcBef>
              <a:spcAft>
                <a:spcPts val="0"/>
              </a:spcAft>
              <a:buNone/>
              <a:defRPr sz="1800">
                <a:solidFill>
                  <a:schemeClr val="tx2"/>
                </a:solidFill>
                <a:latin typeface="Segoe UI Semilight" panose="020B0402040204020203" pitchFamily="34" charset="0"/>
                <a:cs typeface="Segoe UI Semilight" panose="020B0402040204020203" pitchFamily="34" charset="0"/>
              </a:defRPr>
            </a:lvl3pPr>
            <a:lvl4pPr marL="0" indent="0" algn="ctr">
              <a:spcBef>
                <a:spcPts val="1000"/>
              </a:spcBef>
              <a:spcAft>
                <a:spcPts val="0"/>
              </a:spcAft>
              <a:buNone/>
              <a:defRPr sz="1600">
                <a:solidFill>
                  <a:schemeClr val="tx2"/>
                </a:solidFill>
                <a:latin typeface="Segoe UI Semilight" panose="020B0402040204020203" pitchFamily="34" charset="0"/>
                <a:cs typeface="Segoe UI Semilight" panose="020B0402040204020203" pitchFamily="34" charset="0"/>
              </a:defRPr>
            </a:lvl4pPr>
            <a:lvl5pPr marL="0" indent="0" algn="ctr">
              <a:spcBef>
                <a:spcPts val="1000"/>
              </a:spcBef>
              <a:spcAft>
                <a:spcPts val="0"/>
              </a:spcAft>
              <a:buNone/>
              <a:defRPr sz="1600">
                <a:solidFill>
                  <a:schemeClr val="tx2"/>
                </a:solidFill>
                <a:latin typeface="Segoe UI Semilight" panose="020B0402040204020203" pitchFamily="34" charset="0"/>
                <a:cs typeface="Segoe UI Semilight" panose="020B0402040204020203" pitchFamily="34" charset="0"/>
              </a:defRPr>
            </a:lvl5pPr>
            <a:lvl6pPr marL="0" indent="0" algn="ctr">
              <a:spcBef>
                <a:spcPts val="1000"/>
              </a:spcBef>
              <a:spcAft>
                <a:spcPts val="0"/>
              </a:spcAft>
              <a:buNone/>
              <a:defRPr sz="1600">
                <a:solidFill>
                  <a:schemeClr val="tx2"/>
                </a:solidFill>
                <a:latin typeface="Segoe UI Semilight" panose="020B0402040204020203" pitchFamily="34" charset="0"/>
                <a:cs typeface="Segoe UI Semilight" panose="020B0402040204020203" pitchFamily="34" charset="0"/>
              </a:defRPr>
            </a:lvl6pPr>
            <a:lvl7pPr marL="0" indent="0" algn="ctr">
              <a:spcBef>
                <a:spcPts val="1000"/>
              </a:spcBef>
              <a:spcAft>
                <a:spcPts val="0"/>
              </a:spcAft>
              <a:buNone/>
              <a:defRPr sz="1600">
                <a:solidFill>
                  <a:schemeClr val="tx2"/>
                </a:solidFill>
                <a:latin typeface="Segoe UI Semilight" panose="020B0402040204020203" pitchFamily="34" charset="0"/>
                <a:cs typeface="Segoe UI Semilight" panose="020B0402040204020203" pitchFamily="34" charset="0"/>
              </a:defRPr>
            </a:lvl7pPr>
            <a:lvl8pPr marL="0" indent="0" algn="ctr">
              <a:spcBef>
                <a:spcPts val="1000"/>
              </a:spcBef>
              <a:spcAft>
                <a:spcPts val="0"/>
              </a:spcAft>
              <a:buNone/>
              <a:defRPr sz="1600">
                <a:solidFill>
                  <a:schemeClr val="tx2"/>
                </a:solidFill>
                <a:latin typeface="Segoe UI Semilight" panose="020B0402040204020203" pitchFamily="34" charset="0"/>
                <a:cs typeface="Segoe UI Semilight" panose="020B0402040204020203" pitchFamily="34" charset="0"/>
              </a:defRPr>
            </a:lvl8pPr>
            <a:lvl9pPr marL="0" indent="0" algn="ctr">
              <a:spcBef>
                <a:spcPts val="1000"/>
              </a:spcBef>
              <a:spcAft>
                <a:spcPts val="0"/>
              </a:spcAft>
              <a:buNone/>
              <a:defRPr sz="1600">
                <a:solidFill>
                  <a:schemeClr val="tx2"/>
                </a:solidFill>
                <a:latin typeface="Segoe UI Semilight" panose="020B0402040204020203" pitchFamily="34" charset="0"/>
                <a:cs typeface="Segoe UI Semilight" panose="020B0402040204020203" pitchFamily="34" charset="0"/>
              </a:defRPr>
            </a:lvl9pPr>
          </a:lstStyle>
          <a:p>
            <a:pPr lvl="0"/>
            <a:r>
              <a:rPr lang="en-US" dirty="0"/>
              <a:t>Click to add subtitle</a:t>
            </a:r>
          </a:p>
        </p:txBody>
      </p:sp>
      <p:sp>
        <p:nvSpPr>
          <p:cNvPr id="7" name="Section Number">
            <a:extLst>
              <a:ext uri="{FF2B5EF4-FFF2-40B4-BE49-F238E27FC236}">
                <a16:creationId xmlns:a16="http://schemas.microsoft.com/office/drawing/2014/main" id="{CD8A3B37-39BA-EBA9-6A30-8BB4E87F3B61}"/>
              </a:ext>
            </a:extLst>
          </p:cNvPr>
          <p:cNvSpPr>
            <a:spLocks noGrp="1"/>
          </p:cNvSpPr>
          <p:nvPr>
            <p:ph type="body" sz="quarter" idx="12" hasCustomPrompt="1"/>
          </p:nvPr>
        </p:nvSpPr>
        <p:spPr>
          <a:xfrm>
            <a:off x="4340225" y="1943100"/>
            <a:ext cx="3511550" cy="187200"/>
          </a:xfrm>
        </p:spPr>
        <p:txBody>
          <a:bodyPr/>
          <a:lstStyle>
            <a:lvl1pPr algn="ctr">
              <a:spcBef>
                <a:spcPts val="0"/>
              </a:spcBef>
              <a:spcAft>
                <a:spcPts val="0"/>
              </a:spcAft>
              <a:defRPr lang="en-GB" sz="1400" cap="all" baseline="0" dirty="0" smtClean="0">
                <a:solidFill>
                  <a:schemeClr val="tx2"/>
                </a:solidFill>
                <a:latin typeface="Consolas" panose="020B0609020204030204" pitchFamily="49" charset="0"/>
              </a:defRPr>
            </a:lvl1pPr>
            <a:lvl2pPr marL="0" indent="0" algn="ctr">
              <a:spcBef>
                <a:spcPts val="0"/>
              </a:spcBef>
              <a:spcAft>
                <a:spcPts val="0"/>
              </a:spcAft>
              <a:buNone/>
              <a:defRPr sz="1400" cap="all" baseline="0">
                <a:latin typeface="Consolas" panose="020B0609020204030204" pitchFamily="49" charset="0"/>
              </a:defRPr>
            </a:lvl2pPr>
            <a:lvl3pPr marL="0" indent="0" algn="ctr">
              <a:spcBef>
                <a:spcPts val="0"/>
              </a:spcBef>
              <a:spcAft>
                <a:spcPts val="0"/>
              </a:spcAft>
              <a:buNone/>
              <a:defRPr sz="1400" cap="all" baseline="0">
                <a:latin typeface="Consolas" panose="020B0609020204030204" pitchFamily="49" charset="0"/>
              </a:defRPr>
            </a:lvl3pPr>
            <a:lvl4pPr marL="0" indent="0" algn="ctr">
              <a:spcBef>
                <a:spcPts val="0"/>
              </a:spcBef>
              <a:spcAft>
                <a:spcPts val="0"/>
              </a:spcAft>
              <a:buNone/>
              <a:defRPr sz="1400" cap="all" baseline="0">
                <a:latin typeface="Consolas" panose="020B0609020204030204" pitchFamily="49" charset="0"/>
              </a:defRPr>
            </a:lvl4pPr>
            <a:lvl5pPr algn="ctr">
              <a:spcBef>
                <a:spcPts val="0"/>
              </a:spcBef>
              <a:spcAft>
                <a:spcPts val="0"/>
              </a:spcAft>
              <a:defRPr sz="1400" cap="all" baseline="0">
                <a:latin typeface="Consolas" panose="020B0609020204030204" pitchFamily="49" charset="0"/>
              </a:defRPr>
            </a:lvl5pPr>
            <a:lvl6pPr algn="ctr">
              <a:spcBef>
                <a:spcPts val="0"/>
              </a:spcBef>
              <a:spcAft>
                <a:spcPts val="0"/>
              </a:spcAft>
              <a:defRPr sz="1400" b="0" cap="all" baseline="0">
                <a:latin typeface="Consolas" panose="020B0609020204030204" pitchFamily="49" charset="0"/>
              </a:defRPr>
            </a:lvl6pPr>
            <a:lvl7pPr marL="0" indent="0" algn="ctr">
              <a:spcBef>
                <a:spcPts val="0"/>
              </a:spcBef>
              <a:spcAft>
                <a:spcPts val="0"/>
              </a:spcAft>
              <a:buNone/>
              <a:defRPr sz="1400" cap="all" baseline="0">
                <a:latin typeface="Consolas" panose="020B0609020204030204" pitchFamily="49" charset="0"/>
              </a:defRPr>
            </a:lvl7pPr>
            <a:lvl8pPr marL="0" indent="0" algn="ctr">
              <a:spcBef>
                <a:spcPts val="0"/>
              </a:spcBef>
              <a:spcAft>
                <a:spcPts val="0"/>
              </a:spcAft>
              <a:buNone/>
              <a:defRPr sz="1400" cap="all" baseline="0">
                <a:latin typeface="Consolas" panose="020B0609020204030204" pitchFamily="49" charset="0"/>
              </a:defRPr>
            </a:lvl8pPr>
            <a:lvl9pPr marL="0" indent="0" algn="ctr">
              <a:spcBef>
                <a:spcPts val="0"/>
              </a:spcBef>
              <a:spcAft>
                <a:spcPts val="0"/>
              </a:spcAft>
              <a:buNone/>
              <a:defRPr sz="1400" cap="all" baseline="0">
                <a:latin typeface="Consolas" panose="020B0609020204030204" pitchFamily="49" charset="0"/>
              </a:defRPr>
            </a:lvl9pPr>
          </a:lstStyle>
          <a:p>
            <a:pPr lvl="0"/>
            <a:r>
              <a:rPr lang="en-GB" dirty="0"/>
              <a:t>Chapter Number</a:t>
            </a:r>
          </a:p>
        </p:txBody>
      </p:sp>
    </p:spTree>
    <p:extLst>
      <p:ext uri="{BB962C8B-B14F-4D97-AF65-F5344CB8AC3E}">
        <p14:creationId xmlns:p14="http://schemas.microsoft.com/office/powerpoint/2010/main" val="943494536"/>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Section Header 3">
    <p:bg>
      <p:bgPr>
        <a:solidFill>
          <a:schemeClr val="bg2"/>
        </a:solidFill>
        <a:effectLst/>
      </p:bgPr>
    </p:bg>
    <p:spTree>
      <p:nvGrpSpPr>
        <p:cNvPr id="1" name=""/>
        <p:cNvGrpSpPr/>
        <p:nvPr/>
      </p:nvGrpSpPr>
      <p:grpSpPr>
        <a:xfrm>
          <a:off x="0" y="0"/>
          <a:ext cx="0" cy="0"/>
          <a:chOff x="0" y="0"/>
          <a:chExt cx="0" cy="0"/>
        </a:xfrm>
      </p:grpSpPr>
      <p:pic>
        <p:nvPicPr>
          <p:cNvPr id="6" name="Section Impact">
            <a:extLst>
              <a:ext uri="{FF2B5EF4-FFF2-40B4-BE49-F238E27FC236}">
                <a16:creationId xmlns:a16="http://schemas.microsoft.com/office/drawing/2014/main" id="{B85DF135-EB4B-7E6B-1D3E-48388C384897}"/>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a:extLst>
              <a:ext uri="{FF2B5EF4-FFF2-40B4-BE49-F238E27FC236}">
                <a16:creationId xmlns:a16="http://schemas.microsoft.com/office/drawing/2014/main" id="{DF6894A0-6879-8E8A-3AD8-0FD28887CB9D}"/>
              </a:ext>
            </a:extLst>
          </p:cNvPr>
          <p:cNvSpPr>
            <a:spLocks noGrp="1"/>
          </p:cNvSpPr>
          <p:nvPr>
            <p:ph type="title" hasCustomPrompt="1"/>
          </p:nvPr>
        </p:nvSpPr>
        <p:spPr>
          <a:xfrm>
            <a:off x="3216000" y="4114920"/>
            <a:ext cx="5760000" cy="1661993"/>
          </a:xfrm>
        </p:spPr>
        <p:txBody>
          <a:bodyPr anchor="ctr" anchorCtr="0">
            <a:noAutofit/>
          </a:bodyPr>
          <a:lstStyle>
            <a:lvl1pPr algn="ctr">
              <a:defRPr lang="en-GB" dirty="0"/>
            </a:lvl1pPr>
          </a:lstStyle>
          <a:p>
            <a:r>
              <a:rPr lang="en-GB" dirty="0"/>
              <a:t>Click to add section title</a:t>
            </a:r>
          </a:p>
        </p:txBody>
      </p:sp>
      <p:grpSp>
        <p:nvGrpSpPr>
          <p:cNvPr id="3" name="Guidance">
            <a:extLst>
              <a:ext uri="{FF2B5EF4-FFF2-40B4-BE49-F238E27FC236}">
                <a16:creationId xmlns:a16="http://schemas.microsoft.com/office/drawing/2014/main" id="{D4F6EA4C-89D6-BBA7-1C1C-DAC4CE34E213}"/>
              </a:ext>
            </a:extLst>
          </p:cNvPr>
          <p:cNvGrpSpPr/>
          <p:nvPr userDrawn="1"/>
        </p:nvGrpSpPr>
        <p:grpSpPr>
          <a:xfrm>
            <a:off x="12472463" y="539750"/>
            <a:ext cx="1785257" cy="2359108"/>
            <a:chOff x="12472463" y="539750"/>
            <a:chExt cx="1785257" cy="2359108"/>
          </a:xfrm>
        </p:grpSpPr>
        <p:sp>
          <p:nvSpPr>
            <p:cNvPr id="4" name="Guidance">
              <a:extLst>
                <a:ext uri="{FF2B5EF4-FFF2-40B4-BE49-F238E27FC236}">
                  <a16:creationId xmlns:a16="http://schemas.microsoft.com/office/drawing/2014/main" id="{C9F42476-17B2-63FA-FA7E-C171906804EC}"/>
                </a:ext>
              </a:extLst>
            </p:cNvPr>
            <p:cNvSpPr txBox="1"/>
            <p:nvPr userDrawn="1"/>
          </p:nvSpPr>
          <p:spPr>
            <a:xfrm>
              <a:off x="12472463" y="539750"/>
              <a:ext cx="1785257" cy="397032"/>
            </a:xfrm>
            <a:prstGeom prst="rect">
              <a:avLst/>
            </a:prstGeom>
            <a:solidFill>
              <a:srgbClr val="003B44"/>
            </a:solidFill>
          </p:spPr>
          <p:txBody>
            <a:bodyPr wrap="square" rtlCol="0">
              <a:spAutoFit/>
            </a:bodyPr>
            <a:lstStyle>
              <a:defPPr>
                <a:defRPr lang="en-US"/>
              </a:defPPr>
              <a:lvl1pPr lvl="0">
                <a:spcBef>
                  <a:spcPts val="600"/>
                </a:spcBef>
                <a:defRPr sz="1000"/>
              </a:lvl1pPr>
              <a:lvl2pPr marL="180000" lvl="1" indent="-180000">
                <a:spcBef>
                  <a:spcPts val="600"/>
                </a:spcBef>
                <a:defRPr sz="1000"/>
              </a:lvl2pPr>
              <a:lvl3pPr marL="360000" lvl="2" indent="-180000">
                <a:spcBef>
                  <a:spcPts val="600"/>
                </a:spcBef>
                <a:defRPr sz="1000"/>
              </a:lvl3pPr>
              <a:lvl4pPr marL="540000" lvl="3" indent="-180000">
                <a:spcBef>
                  <a:spcPts val="600"/>
                </a:spcBef>
                <a:defRPr sz="1000"/>
              </a:lvl4pPr>
              <a:lvl5pPr marL="180000" lvl="4" indent="-180000">
                <a:spcBef>
                  <a:spcPts val="600"/>
                </a:spcBef>
                <a:defRPr sz="1000"/>
              </a:lvl5pPr>
              <a:lvl6pPr marL="360000" lvl="5" indent="-180000">
                <a:spcBef>
                  <a:spcPts val="600"/>
                </a:spcBef>
                <a:defRPr sz="1000"/>
              </a:lvl6pPr>
              <a:lvl7pPr lvl="6">
                <a:spcBef>
                  <a:spcPts val="1200"/>
                </a:spcBef>
                <a:defRPr sz="1100"/>
              </a:lvl7pPr>
              <a:lvl8pPr lvl="7">
                <a:spcBef>
                  <a:spcPts val="600"/>
                </a:spcBef>
                <a:defRPr sz="1000"/>
              </a:lvl8pPr>
              <a:lvl9pPr lvl="8">
                <a:spcBef>
                  <a:spcPts val="600"/>
                </a:spcBef>
                <a:defRPr sz="1400"/>
              </a:lvl9pPr>
            </a:lstStyle>
            <a:p>
              <a:pPr lvl="6"/>
              <a:r>
                <a:rPr lang="en-GB" noProof="0" dirty="0">
                  <a:solidFill>
                    <a:srgbClr val="FFFFFF"/>
                  </a:solidFill>
                </a:rPr>
                <a:t>How to insert / change the background image</a:t>
              </a:r>
            </a:p>
          </p:txBody>
        </p:sp>
        <p:sp>
          <p:nvSpPr>
            <p:cNvPr id="5" name="Guidance">
              <a:extLst>
                <a:ext uri="{FF2B5EF4-FFF2-40B4-BE49-F238E27FC236}">
                  <a16:creationId xmlns:a16="http://schemas.microsoft.com/office/drawing/2014/main" id="{B658177B-46F2-8123-99DD-BB62E25F3321}"/>
                </a:ext>
              </a:extLst>
            </p:cNvPr>
            <p:cNvSpPr txBox="1"/>
            <p:nvPr userDrawn="1"/>
          </p:nvSpPr>
          <p:spPr>
            <a:xfrm>
              <a:off x="12472463" y="936782"/>
              <a:ext cx="1785257" cy="1962076"/>
            </a:xfrm>
            <a:prstGeom prst="rect">
              <a:avLst/>
            </a:prstGeom>
            <a:solidFill>
              <a:srgbClr val="F2F2EB"/>
            </a:solidFill>
          </p:spPr>
          <p:txBody>
            <a:bodyPr wrap="square" rtlCol="0">
              <a:spAutoFit/>
            </a:bodyPr>
            <a:lstStyle>
              <a:defPPr>
                <a:defRPr lang="en-US"/>
              </a:defPPr>
              <a:lvl1pPr lvl="0">
                <a:spcBef>
                  <a:spcPts val="600"/>
                </a:spcBef>
                <a:defRPr sz="1000"/>
              </a:lvl1pPr>
              <a:lvl2pPr marL="180000" lvl="1" indent="-180000">
                <a:spcBef>
                  <a:spcPts val="600"/>
                </a:spcBef>
                <a:defRPr sz="1000"/>
              </a:lvl2pPr>
              <a:lvl3pPr marL="360000" lvl="2" indent="-180000">
                <a:spcBef>
                  <a:spcPts val="600"/>
                </a:spcBef>
                <a:defRPr sz="1000"/>
              </a:lvl3pPr>
              <a:lvl4pPr marL="540000" lvl="3" indent="-180000">
                <a:spcBef>
                  <a:spcPts val="600"/>
                </a:spcBef>
                <a:defRPr sz="1000"/>
              </a:lvl4pPr>
              <a:lvl5pPr marL="180000" lvl="4" indent="-180000">
                <a:spcBef>
                  <a:spcPts val="600"/>
                </a:spcBef>
                <a:defRPr sz="1000"/>
              </a:lvl5pPr>
              <a:lvl6pPr marL="360000" lvl="5" indent="-180000">
                <a:spcBef>
                  <a:spcPts val="600"/>
                </a:spcBef>
                <a:defRPr sz="1000"/>
              </a:lvl6pPr>
              <a:lvl7pPr lvl="6">
                <a:spcBef>
                  <a:spcPts val="1200"/>
                </a:spcBef>
                <a:defRPr sz="1100"/>
              </a:lvl7pPr>
              <a:lvl8pPr lvl="7">
                <a:spcBef>
                  <a:spcPts val="600"/>
                </a:spcBef>
                <a:defRPr sz="1000"/>
              </a:lvl8pPr>
              <a:lvl9pPr lvl="8">
                <a:spcBef>
                  <a:spcPts val="600"/>
                </a:spcBef>
                <a:defRPr sz="1400"/>
              </a:lvl9pPr>
            </a:lstStyle>
            <a:p>
              <a:pPr lvl="4"/>
              <a:r>
                <a:rPr lang="en-US" dirty="0">
                  <a:solidFill>
                    <a:srgbClr val="003B44"/>
                  </a:solidFill>
                </a:rPr>
                <a:t>Right Click the slide background and select Format Background</a:t>
              </a:r>
            </a:p>
            <a:p>
              <a:pPr lvl="4"/>
              <a:r>
                <a:rPr lang="en-US" noProof="0" dirty="0">
                  <a:solidFill>
                    <a:srgbClr val="003B44"/>
                  </a:solidFill>
                </a:rPr>
                <a:t>In the Fill section choose Picture or texture fill and select Insert &gt; From File</a:t>
              </a:r>
            </a:p>
            <a:p>
              <a:pPr lvl="4"/>
              <a:r>
                <a:rPr lang="en-US" noProof="0" dirty="0">
                  <a:solidFill>
                    <a:srgbClr val="003B44"/>
                  </a:solidFill>
                </a:rPr>
                <a:t>Browse to your image and choose Open</a:t>
              </a:r>
            </a:p>
            <a:p>
              <a:pPr lvl="7"/>
              <a:r>
                <a:rPr lang="en-US" noProof="0" dirty="0">
                  <a:solidFill>
                    <a:srgbClr val="003B44"/>
                  </a:solidFill>
                </a:rPr>
                <a:t>Note: the image will need to be pre-cropped to a 16:9 ratio.</a:t>
              </a:r>
            </a:p>
          </p:txBody>
        </p:sp>
      </p:grpSp>
    </p:spTree>
    <p:extLst>
      <p:ext uri="{BB962C8B-B14F-4D97-AF65-F5344CB8AC3E}">
        <p14:creationId xmlns:p14="http://schemas.microsoft.com/office/powerpoint/2010/main" val="1950665214"/>
      </p:ext>
    </p:extLst>
  </p:cSld>
  <p:clrMapOvr>
    <a:overrideClrMapping bg1="dk1" tx1="lt1" bg2="dk2" tx2="lt1"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Mission Statement">
    <p:bg>
      <p:bgPr>
        <a:solidFill>
          <a:schemeClr val="bg2"/>
        </a:solidFill>
        <a:effectLst/>
      </p:bgPr>
    </p:bg>
    <p:spTree>
      <p:nvGrpSpPr>
        <p:cNvPr id="1" name=""/>
        <p:cNvGrpSpPr/>
        <p:nvPr/>
      </p:nvGrpSpPr>
      <p:grpSpPr>
        <a:xfrm>
          <a:off x="0" y="0"/>
          <a:ext cx="0" cy="0"/>
          <a:chOff x="0" y="0"/>
          <a:chExt cx="0" cy="0"/>
        </a:xfrm>
      </p:grpSpPr>
      <p:pic>
        <p:nvPicPr>
          <p:cNvPr id="4" name="Section Impact">
            <a:extLst>
              <a:ext uri="{FF2B5EF4-FFF2-40B4-BE49-F238E27FC236}">
                <a16:creationId xmlns:a16="http://schemas.microsoft.com/office/drawing/2014/main" id="{D085E88E-30E4-F741-5A5A-E8FB4872BFDA}"/>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a:extLst>
              <a:ext uri="{FF2B5EF4-FFF2-40B4-BE49-F238E27FC236}">
                <a16:creationId xmlns:a16="http://schemas.microsoft.com/office/drawing/2014/main" id="{279A8BE1-951B-EF1D-92FB-D4063EC73556}"/>
              </a:ext>
            </a:extLst>
          </p:cNvPr>
          <p:cNvSpPr>
            <a:spLocks noGrp="1"/>
          </p:cNvSpPr>
          <p:nvPr>
            <p:ph type="ctrTitle"/>
          </p:nvPr>
        </p:nvSpPr>
        <p:spPr>
          <a:xfrm>
            <a:off x="4051300" y="1944000"/>
            <a:ext cx="4089400" cy="1495794"/>
          </a:xfrm>
        </p:spPr>
        <p:txBody>
          <a:bodyPr anchor="ctr" anchorCtr="0">
            <a:noAutofit/>
          </a:bodyPr>
          <a:lstStyle>
            <a:lvl1pPr algn="ctr">
              <a:defRPr sz="3600"/>
            </a:lvl1pPr>
          </a:lstStyle>
          <a:p>
            <a:r>
              <a:rPr lang="en-US"/>
              <a:t>Click to edit Master title style</a:t>
            </a:r>
            <a:endParaRPr lang="en-GB" dirty="0"/>
          </a:p>
        </p:txBody>
      </p:sp>
      <p:sp>
        <p:nvSpPr>
          <p:cNvPr id="7" name="Text Placeholder">
            <a:extLst>
              <a:ext uri="{FF2B5EF4-FFF2-40B4-BE49-F238E27FC236}">
                <a16:creationId xmlns:a16="http://schemas.microsoft.com/office/drawing/2014/main" id="{DFBC6B3C-5940-66C5-60E7-ED1204EE2775}"/>
              </a:ext>
            </a:extLst>
          </p:cNvPr>
          <p:cNvSpPr>
            <a:spLocks noGrp="1"/>
          </p:cNvSpPr>
          <p:nvPr>
            <p:ph type="body" sz="quarter" idx="10"/>
          </p:nvPr>
        </p:nvSpPr>
        <p:spPr>
          <a:xfrm>
            <a:off x="4051299" y="3583794"/>
            <a:ext cx="4087813" cy="1782178"/>
          </a:xfrm>
        </p:spPr>
        <p:txBody>
          <a:bodyPr/>
          <a:lstStyle>
            <a:lvl1pPr algn="ctr">
              <a:defRPr sz="1800">
                <a:latin typeface="Segoe UI Semilight" panose="020B0402040204020203" pitchFamily="34" charset="0"/>
                <a:cs typeface="Segoe UI Semilight" panose="020B0402040204020203" pitchFamily="34" charset="0"/>
              </a:defRPr>
            </a:lvl1pPr>
            <a:lvl2pPr marL="0" indent="0" algn="ctr">
              <a:buNone/>
              <a:defRPr>
                <a:latin typeface="Segoe UI Semilight" panose="020B0402040204020203" pitchFamily="34" charset="0"/>
                <a:cs typeface="Segoe UI Semilight" panose="020B0402040204020203" pitchFamily="34" charset="0"/>
              </a:defRPr>
            </a:lvl2pPr>
            <a:lvl3pPr algn="ctr">
              <a:defRPr>
                <a:latin typeface="Segoe UI Semilight" panose="020B0402040204020203" pitchFamily="34" charset="0"/>
                <a:cs typeface="Segoe UI Semilight" panose="020B0402040204020203" pitchFamily="34" charset="0"/>
              </a:defRPr>
            </a:lvl3pPr>
            <a:lvl4pPr algn="ctr">
              <a:defRPr>
                <a:latin typeface="Segoe UI Semilight" panose="020B0402040204020203" pitchFamily="34" charset="0"/>
                <a:cs typeface="Segoe UI Semilight" panose="020B0402040204020203" pitchFamily="34" charset="0"/>
              </a:defRPr>
            </a:lvl4pPr>
            <a:lvl5pPr algn="ctr">
              <a:defRPr>
                <a:latin typeface="Segoe UI Semilight" panose="020B0402040204020203" pitchFamily="34" charset="0"/>
                <a:cs typeface="Segoe UI Semilight" panose="020B0402040204020203" pitchFamily="34" charset="0"/>
              </a:defRPr>
            </a:lvl5pPr>
            <a:lvl6pPr algn="ctr">
              <a:defRPr>
                <a:latin typeface="Segoe UI Semilight" panose="020B0402040204020203" pitchFamily="34" charset="0"/>
                <a:cs typeface="Segoe UI Semilight" panose="020B0402040204020203" pitchFamily="34" charset="0"/>
              </a:defRPr>
            </a:lvl6pPr>
            <a:lvl7pPr algn="ctr">
              <a:defRPr/>
            </a:lvl7pPr>
            <a:lvl8pPr algn="ctr">
              <a:defRPr sz="1800"/>
            </a:lvl8pPr>
            <a:lvl9pPr algn="ctr">
              <a:defRPr/>
            </a:lvl9pPr>
          </a:lstStyle>
          <a:p>
            <a:pPr lvl="0"/>
            <a:r>
              <a:rPr lang="en-US"/>
              <a:t>Click to edit Master text styles</a:t>
            </a:r>
          </a:p>
        </p:txBody>
      </p:sp>
      <p:sp>
        <p:nvSpPr>
          <p:cNvPr id="11" name="Section Number">
            <a:extLst>
              <a:ext uri="{FF2B5EF4-FFF2-40B4-BE49-F238E27FC236}">
                <a16:creationId xmlns:a16="http://schemas.microsoft.com/office/drawing/2014/main" id="{DA344FD8-254E-F1E9-F80C-2E4B71AD173E}"/>
              </a:ext>
            </a:extLst>
          </p:cNvPr>
          <p:cNvSpPr>
            <a:spLocks noGrp="1"/>
          </p:cNvSpPr>
          <p:nvPr>
            <p:ph type="body" sz="quarter" idx="12" hasCustomPrompt="1"/>
          </p:nvPr>
        </p:nvSpPr>
        <p:spPr>
          <a:xfrm>
            <a:off x="4340225" y="1373187"/>
            <a:ext cx="3511550" cy="288925"/>
          </a:xfrm>
        </p:spPr>
        <p:txBody>
          <a:bodyPr/>
          <a:lstStyle>
            <a:lvl1pPr algn="ctr">
              <a:spcBef>
                <a:spcPts val="0"/>
              </a:spcBef>
              <a:spcAft>
                <a:spcPts val="0"/>
              </a:spcAft>
              <a:defRPr lang="en-GB" sz="1400" cap="all" baseline="0" dirty="0" smtClean="0">
                <a:solidFill>
                  <a:schemeClr val="accent1"/>
                </a:solidFill>
                <a:latin typeface="Consolas" panose="020B0609020204030204" pitchFamily="49" charset="0"/>
              </a:defRPr>
            </a:lvl1pPr>
            <a:lvl2pPr marL="0" indent="0" algn="ctr">
              <a:spcBef>
                <a:spcPts val="0"/>
              </a:spcBef>
              <a:spcAft>
                <a:spcPts val="0"/>
              </a:spcAft>
              <a:buNone/>
              <a:defRPr sz="1400" cap="all" baseline="0">
                <a:latin typeface="Consolas" panose="020B0609020204030204" pitchFamily="49" charset="0"/>
              </a:defRPr>
            </a:lvl2pPr>
            <a:lvl3pPr marL="0" indent="0" algn="ctr">
              <a:spcBef>
                <a:spcPts val="0"/>
              </a:spcBef>
              <a:spcAft>
                <a:spcPts val="0"/>
              </a:spcAft>
              <a:buNone/>
              <a:defRPr sz="1400" cap="all" baseline="0">
                <a:latin typeface="Consolas" panose="020B0609020204030204" pitchFamily="49" charset="0"/>
              </a:defRPr>
            </a:lvl3pPr>
            <a:lvl4pPr marL="0" indent="0" algn="ctr">
              <a:spcBef>
                <a:spcPts val="0"/>
              </a:spcBef>
              <a:spcAft>
                <a:spcPts val="0"/>
              </a:spcAft>
              <a:buNone/>
              <a:defRPr sz="1400" cap="all" baseline="0">
                <a:latin typeface="Consolas" panose="020B0609020204030204" pitchFamily="49" charset="0"/>
              </a:defRPr>
            </a:lvl4pPr>
            <a:lvl5pPr algn="ctr">
              <a:spcBef>
                <a:spcPts val="0"/>
              </a:spcBef>
              <a:spcAft>
                <a:spcPts val="0"/>
              </a:spcAft>
              <a:defRPr sz="1400" cap="all" baseline="0">
                <a:latin typeface="Consolas" panose="020B0609020204030204" pitchFamily="49" charset="0"/>
              </a:defRPr>
            </a:lvl5pPr>
            <a:lvl6pPr algn="ctr">
              <a:spcBef>
                <a:spcPts val="0"/>
              </a:spcBef>
              <a:spcAft>
                <a:spcPts val="0"/>
              </a:spcAft>
              <a:defRPr sz="1400" b="0" cap="all" baseline="0">
                <a:latin typeface="Consolas" panose="020B0609020204030204" pitchFamily="49" charset="0"/>
              </a:defRPr>
            </a:lvl6pPr>
            <a:lvl7pPr marL="0" indent="0" algn="ctr">
              <a:spcBef>
                <a:spcPts val="0"/>
              </a:spcBef>
              <a:spcAft>
                <a:spcPts val="0"/>
              </a:spcAft>
              <a:buNone/>
              <a:defRPr sz="1400" cap="all" baseline="0">
                <a:latin typeface="Consolas" panose="020B0609020204030204" pitchFamily="49" charset="0"/>
              </a:defRPr>
            </a:lvl7pPr>
            <a:lvl8pPr marL="0" indent="0" algn="ctr">
              <a:spcBef>
                <a:spcPts val="0"/>
              </a:spcBef>
              <a:spcAft>
                <a:spcPts val="0"/>
              </a:spcAft>
              <a:buNone/>
              <a:defRPr sz="1400" cap="all" baseline="0">
                <a:latin typeface="Consolas" panose="020B0609020204030204" pitchFamily="49" charset="0"/>
              </a:defRPr>
            </a:lvl8pPr>
            <a:lvl9pPr marL="0" indent="0" algn="ctr">
              <a:spcBef>
                <a:spcPts val="0"/>
              </a:spcBef>
              <a:spcAft>
                <a:spcPts val="0"/>
              </a:spcAft>
              <a:buNone/>
              <a:defRPr sz="1400" cap="all" baseline="0">
                <a:latin typeface="Consolas" panose="020B0609020204030204" pitchFamily="49" charset="0"/>
              </a:defRPr>
            </a:lvl9pPr>
          </a:lstStyle>
          <a:p>
            <a:pPr lvl="0"/>
            <a:r>
              <a:rPr lang="en-GB" dirty="0"/>
              <a:t>Eyebrow text</a:t>
            </a:r>
          </a:p>
        </p:txBody>
      </p:sp>
    </p:spTree>
    <p:extLst>
      <p:ext uri="{BB962C8B-B14F-4D97-AF65-F5344CB8AC3E}">
        <p14:creationId xmlns:p14="http://schemas.microsoft.com/office/powerpoint/2010/main" val="3371697623"/>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Mission Statement 2">
    <p:bg>
      <p:bgPr>
        <a:solidFill>
          <a:schemeClr val="bg2"/>
        </a:solidFill>
        <a:effectLst/>
      </p:bgPr>
    </p:bg>
    <p:spTree>
      <p:nvGrpSpPr>
        <p:cNvPr id="1" name=""/>
        <p:cNvGrpSpPr/>
        <p:nvPr/>
      </p:nvGrpSpPr>
      <p:grpSpPr>
        <a:xfrm>
          <a:off x="0" y="0"/>
          <a:ext cx="0" cy="0"/>
          <a:chOff x="0" y="0"/>
          <a:chExt cx="0" cy="0"/>
        </a:xfrm>
      </p:grpSpPr>
      <p:pic>
        <p:nvPicPr>
          <p:cNvPr id="4" name="Section Impact">
            <a:extLst>
              <a:ext uri="{FF2B5EF4-FFF2-40B4-BE49-F238E27FC236}">
                <a16:creationId xmlns:a16="http://schemas.microsoft.com/office/drawing/2014/main" id="{D085E88E-30E4-F741-5A5A-E8FB4872BFDA}"/>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14" name="Picture">
            <a:extLst>
              <a:ext uri="{FF2B5EF4-FFF2-40B4-BE49-F238E27FC236}">
                <a16:creationId xmlns:a16="http://schemas.microsoft.com/office/drawing/2014/main" id="{A9C25DFA-4CE9-F710-6C2D-2D6D1DF2C5EC}"/>
              </a:ext>
            </a:extLst>
          </p:cNvPr>
          <p:cNvSpPr>
            <a:spLocks noGrp="1" noRot="1" noMove="1" noResize="1" noEditPoints="1" noAdjustHandles="1" noChangeArrowheads="1" noChangeShapeType="1"/>
          </p:cNvSpPr>
          <p:nvPr>
            <p:ph type="pic" sz="quarter" idx="10"/>
          </p:nvPr>
        </p:nvSpPr>
        <p:spPr>
          <a:xfrm>
            <a:off x="3528187" y="446722"/>
            <a:ext cx="5135690" cy="5961698"/>
          </a:xfrm>
          <a:custGeom>
            <a:avLst/>
            <a:gdLst>
              <a:gd name="connsiteX0" fmla="*/ 2519998 w 5135690"/>
              <a:gd name="connsiteY0" fmla="*/ 0 h 5961698"/>
              <a:gd name="connsiteX1" fmla="*/ 2615692 w 5135690"/>
              <a:gd name="connsiteY1" fmla="*/ 0 h 5961698"/>
              <a:gd name="connsiteX2" fmla="*/ 5135690 w 5135690"/>
              <a:gd name="connsiteY2" fmla="*/ 2519998 h 5961698"/>
              <a:gd name="connsiteX3" fmla="*/ 5135690 w 5135690"/>
              <a:gd name="connsiteY3" fmla="*/ 3441700 h 5961698"/>
              <a:gd name="connsiteX4" fmla="*/ 2615692 w 5135690"/>
              <a:gd name="connsiteY4" fmla="*/ 5961698 h 5961698"/>
              <a:gd name="connsiteX5" fmla="*/ 2519998 w 5135690"/>
              <a:gd name="connsiteY5" fmla="*/ 5961698 h 5961698"/>
              <a:gd name="connsiteX6" fmla="*/ 0 w 5135690"/>
              <a:gd name="connsiteY6" fmla="*/ 3441700 h 5961698"/>
              <a:gd name="connsiteX7" fmla="*/ 0 w 5135690"/>
              <a:gd name="connsiteY7" fmla="*/ 2519998 h 5961698"/>
              <a:gd name="connsiteX8" fmla="*/ 2519998 w 5135690"/>
              <a:gd name="connsiteY8" fmla="*/ 0 h 5961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35690" h="5961698">
                <a:moveTo>
                  <a:pt x="2519998" y="0"/>
                </a:moveTo>
                <a:lnTo>
                  <a:pt x="2615692" y="0"/>
                </a:lnTo>
                <a:cubicBezTo>
                  <a:pt x="4007449" y="0"/>
                  <a:pt x="5135690" y="1128241"/>
                  <a:pt x="5135690" y="2519998"/>
                </a:cubicBezTo>
                <a:lnTo>
                  <a:pt x="5135690" y="3441700"/>
                </a:lnTo>
                <a:cubicBezTo>
                  <a:pt x="5135690" y="4833457"/>
                  <a:pt x="4007449" y="5961698"/>
                  <a:pt x="2615692" y="5961698"/>
                </a:cubicBezTo>
                <a:lnTo>
                  <a:pt x="2519998" y="5961698"/>
                </a:lnTo>
                <a:cubicBezTo>
                  <a:pt x="1128242" y="5961698"/>
                  <a:pt x="0" y="4833457"/>
                  <a:pt x="0" y="3441700"/>
                </a:cubicBezTo>
                <a:lnTo>
                  <a:pt x="0" y="2519998"/>
                </a:lnTo>
                <a:cubicBezTo>
                  <a:pt x="0" y="1128242"/>
                  <a:pt x="1128242" y="0"/>
                  <a:pt x="2519998" y="0"/>
                </a:cubicBezTo>
                <a:close/>
              </a:path>
            </a:pathLst>
          </a:custGeom>
        </p:spPr>
        <p:txBody>
          <a:bodyPr wrap="square">
            <a:noAutofit/>
          </a:bodyPr>
          <a:lstStyle/>
          <a:p>
            <a:r>
              <a:rPr lang="en-US" noProof="0"/>
              <a:t>Click icon to add picture</a:t>
            </a:r>
            <a:endParaRPr lang="en-US" noProof="0" dirty="0"/>
          </a:p>
        </p:txBody>
      </p:sp>
      <p:sp>
        <p:nvSpPr>
          <p:cNvPr id="2" name="Title">
            <a:extLst>
              <a:ext uri="{FF2B5EF4-FFF2-40B4-BE49-F238E27FC236}">
                <a16:creationId xmlns:a16="http://schemas.microsoft.com/office/drawing/2014/main" id="{279A8BE1-951B-EF1D-92FB-D4063EC73556}"/>
              </a:ext>
            </a:extLst>
          </p:cNvPr>
          <p:cNvSpPr>
            <a:spLocks noGrp="1"/>
          </p:cNvSpPr>
          <p:nvPr>
            <p:ph type="ctrTitle"/>
          </p:nvPr>
        </p:nvSpPr>
        <p:spPr>
          <a:xfrm>
            <a:off x="1719263" y="2681103"/>
            <a:ext cx="8753475" cy="1495794"/>
          </a:xfrm>
        </p:spPr>
        <p:txBody>
          <a:bodyPr anchor="ctr" anchorCtr="0">
            <a:noAutofit/>
          </a:bodyPr>
          <a:lstStyle>
            <a:lvl1pPr algn="ctr">
              <a:defRPr sz="3600"/>
            </a:lvl1pPr>
          </a:lstStyle>
          <a:p>
            <a:r>
              <a:rPr lang="en-US" noProof="0"/>
              <a:t>Click to edit Master title style</a:t>
            </a:r>
            <a:endParaRPr lang="en-US" noProof="0" dirty="0"/>
          </a:p>
        </p:txBody>
      </p:sp>
      <p:grpSp>
        <p:nvGrpSpPr>
          <p:cNvPr id="3" name="Guidance">
            <a:extLst>
              <a:ext uri="{FF2B5EF4-FFF2-40B4-BE49-F238E27FC236}">
                <a16:creationId xmlns:a16="http://schemas.microsoft.com/office/drawing/2014/main" id="{0AA9D09C-DD38-1E6B-3D8B-1E1011994B7E}"/>
              </a:ext>
            </a:extLst>
          </p:cNvPr>
          <p:cNvGrpSpPr/>
          <p:nvPr userDrawn="1"/>
        </p:nvGrpSpPr>
        <p:grpSpPr>
          <a:xfrm>
            <a:off x="12472463" y="539750"/>
            <a:ext cx="1785257" cy="2359108"/>
            <a:chOff x="12472463" y="539750"/>
            <a:chExt cx="1785257" cy="2359108"/>
          </a:xfrm>
        </p:grpSpPr>
        <p:sp>
          <p:nvSpPr>
            <p:cNvPr id="5" name="Guidance">
              <a:extLst>
                <a:ext uri="{FF2B5EF4-FFF2-40B4-BE49-F238E27FC236}">
                  <a16:creationId xmlns:a16="http://schemas.microsoft.com/office/drawing/2014/main" id="{2DCFFC4C-32FE-C58A-C011-F51C802D8114}"/>
                </a:ext>
              </a:extLst>
            </p:cNvPr>
            <p:cNvSpPr txBox="1"/>
            <p:nvPr userDrawn="1"/>
          </p:nvSpPr>
          <p:spPr>
            <a:xfrm>
              <a:off x="12472463" y="539750"/>
              <a:ext cx="1785257" cy="397032"/>
            </a:xfrm>
            <a:prstGeom prst="rect">
              <a:avLst/>
            </a:prstGeom>
            <a:solidFill>
              <a:srgbClr val="003B44"/>
            </a:solidFill>
          </p:spPr>
          <p:txBody>
            <a:bodyPr wrap="square" rtlCol="0">
              <a:spAutoFit/>
            </a:bodyPr>
            <a:lstStyle>
              <a:defPPr>
                <a:defRPr lang="en-US"/>
              </a:defPPr>
              <a:lvl1pPr lvl="0">
                <a:spcBef>
                  <a:spcPts val="600"/>
                </a:spcBef>
                <a:defRPr sz="1000"/>
              </a:lvl1pPr>
              <a:lvl2pPr marL="180000" lvl="1" indent="-180000">
                <a:spcBef>
                  <a:spcPts val="600"/>
                </a:spcBef>
                <a:defRPr sz="1000"/>
              </a:lvl2pPr>
              <a:lvl3pPr marL="360000" lvl="2" indent="-180000">
                <a:spcBef>
                  <a:spcPts val="600"/>
                </a:spcBef>
                <a:defRPr sz="1000"/>
              </a:lvl3pPr>
              <a:lvl4pPr marL="540000" lvl="3" indent="-180000">
                <a:spcBef>
                  <a:spcPts val="600"/>
                </a:spcBef>
                <a:defRPr sz="1000"/>
              </a:lvl4pPr>
              <a:lvl5pPr marL="180000" lvl="4" indent="-180000">
                <a:spcBef>
                  <a:spcPts val="600"/>
                </a:spcBef>
                <a:defRPr sz="1000"/>
              </a:lvl5pPr>
              <a:lvl6pPr marL="360000" lvl="5" indent="-180000">
                <a:spcBef>
                  <a:spcPts val="600"/>
                </a:spcBef>
                <a:defRPr sz="1000"/>
              </a:lvl6pPr>
              <a:lvl7pPr lvl="6">
                <a:spcBef>
                  <a:spcPts val="1200"/>
                </a:spcBef>
                <a:defRPr sz="1100"/>
              </a:lvl7pPr>
              <a:lvl8pPr lvl="7">
                <a:spcBef>
                  <a:spcPts val="600"/>
                </a:spcBef>
                <a:defRPr sz="1000"/>
              </a:lvl8pPr>
              <a:lvl9pPr lvl="8">
                <a:spcBef>
                  <a:spcPts val="600"/>
                </a:spcBef>
                <a:defRPr sz="1400"/>
              </a:lvl9pPr>
            </a:lstStyle>
            <a:p>
              <a:pPr lvl="6"/>
              <a:r>
                <a:rPr lang="en-GB" noProof="0" dirty="0">
                  <a:solidFill>
                    <a:srgbClr val="FFFFFF"/>
                  </a:solidFill>
                </a:rPr>
                <a:t>How to insert / change the background image</a:t>
              </a:r>
            </a:p>
          </p:txBody>
        </p:sp>
        <p:sp>
          <p:nvSpPr>
            <p:cNvPr id="6" name="Guidance">
              <a:extLst>
                <a:ext uri="{FF2B5EF4-FFF2-40B4-BE49-F238E27FC236}">
                  <a16:creationId xmlns:a16="http://schemas.microsoft.com/office/drawing/2014/main" id="{C533BF90-B9C2-9822-A22C-ACFFC040150E}"/>
                </a:ext>
              </a:extLst>
            </p:cNvPr>
            <p:cNvSpPr txBox="1"/>
            <p:nvPr userDrawn="1"/>
          </p:nvSpPr>
          <p:spPr>
            <a:xfrm>
              <a:off x="12472463" y="936782"/>
              <a:ext cx="1785257" cy="1962076"/>
            </a:xfrm>
            <a:prstGeom prst="rect">
              <a:avLst/>
            </a:prstGeom>
            <a:solidFill>
              <a:srgbClr val="F2F2EB"/>
            </a:solidFill>
          </p:spPr>
          <p:txBody>
            <a:bodyPr wrap="square" rtlCol="0">
              <a:spAutoFit/>
            </a:bodyPr>
            <a:lstStyle>
              <a:defPPr>
                <a:defRPr lang="en-US"/>
              </a:defPPr>
              <a:lvl1pPr lvl="0">
                <a:spcBef>
                  <a:spcPts val="600"/>
                </a:spcBef>
                <a:defRPr sz="1000"/>
              </a:lvl1pPr>
              <a:lvl2pPr marL="180000" lvl="1" indent="-180000">
                <a:spcBef>
                  <a:spcPts val="600"/>
                </a:spcBef>
                <a:defRPr sz="1000"/>
              </a:lvl2pPr>
              <a:lvl3pPr marL="360000" lvl="2" indent="-180000">
                <a:spcBef>
                  <a:spcPts val="600"/>
                </a:spcBef>
                <a:defRPr sz="1000"/>
              </a:lvl3pPr>
              <a:lvl4pPr marL="540000" lvl="3" indent="-180000">
                <a:spcBef>
                  <a:spcPts val="600"/>
                </a:spcBef>
                <a:defRPr sz="1000"/>
              </a:lvl4pPr>
              <a:lvl5pPr marL="180000" lvl="4" indent="-180000">
                <a:spcBef>
                  <a:spcPts val="600"/>
                </a:spcBef>
                <a:defRPr sz="1000"/>
              </a:lvl5pPr>
              <a:lvl6pPr marL="360000" lvl="5" indent="-180000">
                <a:spcBef>
                  <a:spcPts val="600"/>
                </a:spcBef>
                <a:defRPr sz="1000"/>
              </a:lvl6pPr>
              <a:lvl7pPr lvl="6">
                <a:spcBef>
                  <a:spcPts val="1200"/>
                </a:spcBef>
                <a:defRPr sz="1100"/>
              </a:lvl7pPr>
              <a:lvl8pPr lvl="7">
                <a:spcBef>
                  <a:spcPts val="600"/>
                </a:spcBef>
                <a:defRPr sz="1000"/>
              </a:lvl8pPr>
              <a:lvl9pPr lvl="8">
                <a:spcBef>
                  <a:spcPts val="600"/>
                </a:spcBef>
                <a:defRPr sz="1400"/>
              </a:lvl9pPr>
            </a:lstStyle>
            <a:p>
              <a:pPr lvl="4"/>
              <a:r>
                <a:rPr lang="en-US" dirty="0">
                  <a:solidFill>
                    <a:srgbClr val="003B44"/>
                  </a:solidFill>
                </a:rPr>
                <a:t>Right Click the slide background and select Format Background</a:t>
              </a:r>
            </a:p>
            <a:p>
              <a:pPr lvl="4"/>
              <a:r>
                <a:rPr lang="en-US" noProof="0" dirty="0">
                  <a:solidFill>
                    <a:srgbClr val="003B44"/>
                  </a:solidFill>
                </a:rPr>
                <a:t>In the Fill section choose Picture or texture fill and select Insert &gt; From File</a:t>
              </a:r>
            </a:p>
            <a:p>
              <a:pPr lvl="4"/>
              <a:r>
                <a:rPr lang="en-US" noProof="0" dirty="0">
                  <a:solidFill>
                    <a:srgbClr val="003B44"/>
                  </a:solidFill>
                </a:rPr>
                <a:t>Browse to your image and choose Open</a:t>
              </a:r>
            </a:p>
            <a:p>
              <a:pPr lvl="7"/>
              <a:r>
                <a:rPr lang="en-US" noProof="0" dirty="0">
                  <a:solidFill>
                    <a:srgbClr val="003B44"/>
                  </a:solidFill>
                </a:rPr>
                <a:t>Note: the image will need to be pre-cropped to a 16:9 ratio.</a:t>
              </a:r>
            </a:p>
          </p:txBody>
        </p:sp>
      </p:grpSp>
      <p:grpSp>
        <p:nvGrpSpPr>
          <p:cNvPr id="7" name="Guidance">
            <a:extLst>
              <a:ext uri="{FF2B5EF4-FFF2-40B4-BE49-F238E27FC236}">
                <a16:creationId xmlns:a16="http://schemas.microsoft.com/office/drawing/2014/main" id="{2D2185F4-F66C-EFF6-FC18-521D4E14D768}"/>
              </a:ext>
            </a:extLst>
          </p:cNvPr>
          <p:cNvGrpSpPr/>
          <p:nvPr userDrawn="1"/>
        </p:nvGrpSpPr>
        <p:grpSpPr>
          <a:xfrm>
            <a:off x="12472463" y="2985801"/>
            <a:ext cx="1785257" cy="2497607"/>
            <a:chOff x="12472463" y="539750"/>
            <a:chExt cx="1785257" cy="2497607"/>
          </a:xfrm>
        </p:grpSpPr>
        <p:sp>
          <p:nvSpPr>
            <p:cNvPr id="8" name="Guidance">
              <a:extLst>
                <a:ext uri="{FF2B5EF4-FFF2-40B4-BE49-F238E27FC236}">
                  <a16:creationId xmlns:a16="http://schemas.microsoft.com/office/drawing/2014/main" id="{FAB0F596-6B2C-FA32-F177-1A0AFFF04C86}"/>
                </a:ext>
              </a:extLst>
            </p:cNvPr>
            <p:cNvSpPr txBox="1"/>
            <p:nvPr userDrawn="1"/>
          </p:nvSpPr>
          <p:spPr>
            <a:xfrm>
              <a:off x="12472463" y="539750"/>
              <a:ext cx="1785257" cy="397032"/>
            </a:xfrm>
            <a:prstGeom prst="rect">
              <a:avLst/>
            </a:prstGeom>
            <a:solidFill>
              <a:srgbClr val="003B44"/>
            </a:solidFill>
          </p:spPr>
          <p:txBody>
            <a:bodyPr wrap="square" rtlCol="0">
              <a:spAutoFit/>
            </a:bodyPr>
            <a:lstStyle>
              <a:defPPr>
                <a:defRPr lang="en-US"/>
              </a:defPPr>
              <a:lvl1pPr lvl="0">
                <a:spcBef>
                  <a:spcPts val="600"/>
                </a:spcBef>
                <a:defRPr sz="1000"/>
              </a:lvl1pPr>
              <a:lvl2pPr marL="180000" lvl="1" indent="-180000">
                <a:spcBef>
                  <a:spcPts val="600"/>
                </a:spcBef>
                <a:defRPr sz="1000"/>
              </a:lvl2pPr>
              <a:lvl3pPr marL="360000" lvl="2" indent="-180000">
                <a:spcBef>
                  <a:spcPts val="600"/>
                </a:spcBef>
                <a:defRPr sz="1000"/>
              </a:lvl3pPr>
              <a:lvl4pPr marL="540000" lvl="3" indent="-180000">
                <a:spcBef>
                  <a:spcPts val="600"/>
                </a:spcBef>
                <a:defRPr sz="1000"/>
              </a:lvl4pPr>
              <a:lvl5pPr marL="180000" lvl="4" indent="-180000">
                <a:spcBef>
                  <a:spcPts val="600"/>
                </a:spcBef>
                <a:defRPr sz="1000"/>
              </a:lvl5pPr>
              <a:lvl6pPr marL="360000" lvl="5" indent="-180000">
                <a:spcBef>
                  <a:spcPts val="600"/>
                </a:spcBef>
                <a:defRPr sz="1000"/>
              </a:lvl6pPr>
              <a:lvl7pPr lvl="6">
                <a:spcBef>
                  <a:spcPts val="1200"/>
                </a:spcBef>
                <a:defRPr sz="1100"/>
              </a:lvl7pPr>
              <a:lvl8pPr lvl="7">
                <a:spcBef>
                  <a:spcPts val="600"/>
                </a:spcBef>
                <a:defRPr sz="1000"/>
              </a:lvl8pPr>
              <a:lvl9pPr lvl="8">
                <a:spcBef>
                  <a:spcPts val="600"/>
                </a:spcBef>
                <a:defRPr sz="1400"/>
              </a:lvl9pPr>
            </a:lstStyle>
            <a:p>
              <a:pPr lvl="6"/>
              <a:r>
                <a:rPr lang="en-GB" noProof="0" dirty="0">
                  <a:solidFill>
                    <a:srgbClr val="FFFFFF"/>
                  </a:solidFill>
                </a:rPr>
                <a:t>How to insert / change the </a:t>
              </a:r>
              <a:r>
                <a:rPr lang="en-GB" noProof="0" dirty="0" err="1">
                  <a:solidFill>
                    <a:srgbClr val="FFFFFF"/>
                  </a:solidFill>
                </a:rPr>
                <a:t>center</a:t>
              </a:r>
              <a:r>
                <a:rPr lang="en-GB" noProof="0" dirty="0">
                  <a:solidFill>
                    <a:srgbClr val="FFFFFF"/>
                  </a:solidFill>
                </a:rPr>
                <a:t> image</a:t>
              </a:r>
            </a:p>
          </p:txBody>
        </p:sp>
        <p:sp>
          <p:nvSpPr>
            <p:cNvPr id="9" name="Guidance">
              <a:extLst>
                <a:ext uri="{FF2B5EF4-FFF2-40B4-BE49-F238E27FC236}">
                  <a16:creationId xmlns:a16="http://schemas.microsoft.com/office/drawing/2014/main" id="{833E653D-1B90-2BB7-B73D-E744A7218760}"/>
                </a:ext>
              </a:extLst>
            </p:cNvPr>
            <p:cNvSpPr txBox="1"/>
            <p:nvPr userDrawn="1"/>
          </p:nvSpPr>
          <p:spPr>
            <a:xfrm>
              <a:off x="12472463" y="936782"/>
              <a:ext cx="1785257" cy="2100575"/>
            </a:xfrm>
            <a:prstGeom prst="rect">
              <a:avLst/>
            </a:prstGeom>
            <a:solidFill>
              <a:srgbClr val="F2F2EB"/>
            </a:solidFill>
          </p:spPr>
          <p:txBody>
            <a:bodyPr wrap="square" rtlCol="0">
              <a:spAutoFit/>
            </a:bodyPr>
            <a:lstStyle>
              <a:defPPr>
                <a:defRPr lang="en-US"/>
              </a:defPPr>
              <a:lvl1pPr lvl="0">
                <a:spcBef>
                  <a:spcPts val="600"/>
                </a:spcBef>
                <a:defRPr sz="1000"/>
              </a:lvl1pPr>
              <a:lvl2pPr marL="180000" lvl="1" indent="-180000">
                <a:spcBef>
                  <a:spcPts val="600"/>
                </a:spcBef>
                <a:defRPr sz="1000"/>
              </a:lvl2pPr>
              <a:lvl3pPr marL="360000" lvl="2" indent="-180000">
                <a:spcBef>
                  <a:spcPts val="600"/>
                </a:spcBef>
                <a:defRPr sz="1000"/>
              </a:lvl3pPr>
              <a:lvl4pPr marL="540000" lvl="3" indent="-180000">
                <a:spcBef>
                  <a:spcPts val="600"/>
                </a:spcBef>
                <a:defRPr sz="1000"/>
              </a:lvl4pPr>
              <a:lvl5pPr marL="180000" lvl="4" indent="-180000">
                <a:spcBef>
                  <a:spcPts val="600"/>
                </a:spcBef>
                <a:defRPr sz="1000"/>
              </a:lvl5pPr>
              <a:lvl6pPr marL="360000" lvl="5" indent="-180000">
                <a:spcBef>
                  <a:spcPts val="600"/>
                </a:spcBef>
                <a:defRPr sz="1000"/>
              </a:lvl6pPr>
              <a:lvl7pPr lvl="6">
                <a:spcBef>
                  <a:spcPts val="1200"/>
                </a:spcBef>
                <a:defRPr sz="1100"/>
              </a:lvl7pPr>
              <a:lvl8pPr lvl="7">
                <a:spcBef>
                  <a:spcPts val="600"/>
                </a:spcBef>
                <a:defRPr sz="1000"/>
              </a:lvl8pPr>
              <a:lvl9pPr lvl="8">
                <a:spcBef>
                  <a:spcPts val="600"/>
                </a:spcBef>
                <a:defRPr sz="1400"/>
              </a:lvl9pPr>
            </a:lstStyle>
            <a:p>
              <a:pPr lvl="4"/>
              <a:r>
                <a:rPr lang="en-US" dirty="0">
                  <a:solidFill>
                    <a:srgbClr val="003B44"/>
                  </a:solidFill>
                </a:rPr>
                <a:t>Click the Insert Picture icon and select From Device</a:t>
              </a:r>
            </a:p>
            <a:p>
              <a:pPr lvl="4"/>
              <a:r>
                <a:rPr lang="en-US" noProof="0" dirty="0">
                  <a:solidFill>
                    <a:srgbClr val="003B44"/>
                  </a:solidFill>
                </a:rPr>
                <a:t>Browse to your image and choose Open</a:t>
              </a:r>
            </a:p>
            <a:p>
              <a:pPr lvl="4"/>
              <a:r>
                <a:rPr lang="en-US" noProof="0" dirty="0">
                  <a:solidFill>
                    <a:srgbClr val="003B44"/>
                  </a:solidFill>
                </a:rPr>
                <a:t>Use the Picture Format &gt; Crop tool to adjust the size/crop of the image</a:t>
              </a:r>
            </a:p>
            <a:p>
              <a:pPr lvl="4"/>
              <a:r>
                <a:rPr lang="en-US" noProof="0" dirty="0">
                  <a:solidFill>
                    <a:srgbClr val="003B44"/>
                  </a:solidFill>
                </a:rPr>
                <a:t>If you have accidentally moved the picture, select Home &gt; Reset to reset the slide</a:t>
              </a:r>
            </a:p>
          </p:txBody>
        </p:sp>
      </p:grpSp>
    </p:spTree>
    <p:extLst>
      <p:ext uri="{BB962C8B-B14F-4D97-AF65-F5344CB8AC3E}">
        <p14:creationId xmlns:p14="http://schemas.microsoft.com/office/powerpoint/2010/main" val="150590139"/>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End page">
    <p:bg>
      <p:bgPr>
        <a:solidFill>
          <a:schemeClr val="bg2"/>
        </a:solidFill>
        <a:effectLst/>
      </p:bgPr>
    </p:bg>
    <p:spTree>
      <p:nvGrpSpPr>
        <p:cNvPr id="1" name=""/>
        <p:cNvGrpSpPr/>
        <p:nvPr/>
      </p:nvGrpSpPr>
      <p:grpSpPr>
        <a:xfrm>
          <a:off x="0" y="0"/>
          <a:ext cx="0" cy="0"/>
          <a:chOff x="0" y="0"/>
          <a:chExt cx="0" cy="0"/>
        </a:xfrm>
      </p:grpSpPr>
      <p:pic>
        <p:nvPicPr>
          <p:cNvPr id="4" name="Section Impact">
            <a:extLst>
              <a:ext uri="{FF2B5EF4-FFF2-40B4-BE49-F238E27FC236}">
                <a16:creationId xmlns:a16="http://schemas.microsoft.com/office/drawing/2014/main" id="{D085E88E-30E4-F741-5A5A-E8FB4872BFDA}"/>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3" name="Wiley logo">
            <a:extLst>
              <a:ext uri="{FF2B5EF4-FFF2-40B4-BE49-F238E27FC236}">
                <a16:creationId xmlns:a16="http://schemas.microsoft.com/office/drawing/2014/main" id="{3E6D3908-5751-98F5-19B4-BE878AEECB2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376000" y="720000"/>
            <a:ext cx="1440000" cy="300000"/>
          </a:xfrm>
          <a:prstGeom prst="rect">
            <a:avLst/>
          </a:prstGeom>
        </p:spPr>
      </p:pic>
      <p:pic>
        <p:nvPicPr>
          <p:cNvPr id="5" name="Wiley symbol">
            <a:extLst>
              <a:ext uri="{FF2B5EF4-FFF2-40B4-BE49-F238E27FC236}">
                <a16:creationId xmlns:a16="http://schemas.microsoft.com/office/drawing/2014/main" id="{7D864E70-E11A-768C-235B-5FAD5AE2311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08000" y="5528156"/>
            <a:ext cx="576000" cy="619688"/>
          </a:xfrm>
          <a:prstGeom prst="rect">
            <a:avLst/>
          </a:prstGeom>
        </p:spPr>
      </p:pic>
      <p:sp>
        <p:nvSpPr>
          <p:cNvPr id="2" name="Title">
            <a:extLst>
              <a:ext uri="{FF2B5EF4-FFF2-40B4-BE49-F238E27FC236}">
                <a16:creationId xmlns:a16="http://schemas.microsoft.com/office/drawing/2014/main" id="{279A8BE1-951B-EF1D-92FB-D4063EC73556}"/>
              </a:ext>
            </a:extLst>
          </p:cNvPr>
          <p:cNvSpPr>
            <a:spLocks noGrp="1"/>
          </p:cNvSpPr>
          <p:nvPr>
            <p:ph type="ctrTitle" hasCustomPrompt="1"/>
          </p:nvPr>
        </p:nvSpPr>
        <p:spPr>
          <a:xfrm>
            <a:off x="3908094" y="2681103"/>
            <a:ext cx="4375813" cy="1495794"/>
          </a:xfrm>
        </p:spPr>
        <p:txBody>
          <a:bodyPr anchor="ctr" anchorCtr="0">
            <a:noAutofit/>
          </a:bodyPr>
          <a:lstStyle>
            <a:lvl1pPr algn="ctr">
              <a:defRPr sz="6600"/>
            </a:lvl1pPr>
          </a:lstStyle>
          <a:p>
            <a:r>
              <a:rPr lang="en-US" dirty="0"/>
              <a:t>Click to edit</a:t>
            </a:r>
            <a:br>
              <a:rPr lang="en-US" dirty="0"/>
            </a:br>
            <a:r>
              <a:rPr lang="en-US" dirty="0"/>
              <a:t> Master title</a:t>
            </a:r>
            <a:br>
              <a:rPr lang="en-US" dirty="0"/>
            </a:br>
            <a:r>
              <a:rPr lang="en-US" dirty="0"/>
              <a:t> style</a:t>
            </a:r>
            <a:endParaRPr lang="en-GB" dirty="0"/>
          </a:p>
        </p:txBody>
      </p:sp>
    </p:spTree>
    <p:extLst>
      <p:ext uri="{BB962C8B-B14F-4D97-AF65-F5344CB8AC3E}">
        <p14:creationId xmlns:p14="http://schemas.microsoft.com/office/powerpoint/2010/main" val="409763198"/>
      </p:ext>
    </p:extLst>
  </p:cSld>
  <p:clrMapOvr>
    <a:overrideClrMapping bg1="dk1" tx1="lt1" bg2="dk2" tx2="lt1" accent1="accent1" accent2="accent2" accent3="accent3" accent4="accent4" accent5="accent5" accent6="accent6" hlink="hlink" folHlink="folHlink"/>
  </p:clrMapOvr>
  <p:extLst>
    <p:ext uri="{DCECCB84-F9BA-43D5-87BE-67443E8EF086}">
      <p15:sldGuideLst xmlns:p15="http://schemas.microsoft.com/office/powerpoint/2012/main">
        <p15:guide id="1" orient="horz" pos="2340">
          <p15:clr>
            <a:srgbClr val="FBAE40"/>
          </p15:clr>
        </p15:guide>
        <p15:guide id="2" orient="horz" pos="2522">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136835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9489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29.xml"/><Relationship Id="rId21" Type="http://schemas.openxmlformats.org/officeDocument/2006/relationships/slideLayout" Target="../slideLayouts/slideLayout24.xml"/><Relationship Id="rId34" Type="http://schemas.openxmlformats.org/officeDocument/2006/relationships/slideLayout" Target="../slideLayouts/slideLayout37.xml"/><Relationship Id="rId42" Type="http://schemas.openxmlformats.org/officeDocument/2006/relationships/slideLayout" Target="../slideLayouts/slideLayout45.xml"/><Relationship Id="rId47" Type="http://schemas.openxmlformats.org/officeDocument/2006/relationships/slideLayout" Target="../slideLayouts/slideLayout50.xml"/><Relationship Id="rId50" Type="http://schemas.openxmlformats.org/officeDocument/2006/relationships/slideLayout" Target="../slideLayouts/slideLayout53.xml"/><Relationship Id="rId55" Type="http://schemas.openxmlformats.org/officeDocument/2006/relationships/slideLayout" Target="../slideLayouts/slideLayout58.xml"/><Relationship Id="rId63" Type="http://schemas.openxmlformats.org/officeDocument/2006/relationships/slideLayout" Target="../slideLayouts/slideLayout6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9" Type="http://schemas.openxmlformats.org/officeDocument/2006/relationships/slideLayout" Target="../slideLayouts/slideLayout32.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32" Type="http://schemas.openxmlformats.org/officeDocument/2006/relationships/slideLayout" Target="../slideLayouts/slideLayout35.xml"/><Relationship Id="rId37" Type="http://schemas.openxmlformats.org/officeDocument/2006/relationships/slideLayout" Target="../slideLayouts/slideLayout40.xml"/><Relationship Id="rId40" Type="http://schemas.openxmlformats.org/officeDocument/2006/relationships/slideLayout" Target="../slideLayouts/slideLayout43.xml"/><Relationship Id="rId45" Type="http://schemas.openxmlformats.org/officeDocument/2006/relationships/slideLayout" Target="../slideLayouts/slideLayout48.xml"/><Relationship Id="rId53" Type="http://schemas.openxmlformats.org/officeDocument/2006/relationships/slideLayout" Target="../slideLayouts/slideLayout56.xml"/><Relationship Id="rId58" Type="http://schemas.openxmlformats.org/officeDocument/2006/relationships/slideLayout" Target="../slideLayouts/slideLayout61.xml"/><Relationship Id="rId66" Type="http://schemas.openxmlformats.org/officeDocument/2006/relationships/image" Target="../media/image2.svg"/><Relationship Id="rId5" Type="http://schemas.openxmlformats.org/officeDocument/2006/relationships/slideLayout" Target="../slideLayouts/slideLayout8.xml"/><Relationship Id="rId61" Type="http://schemas.openxmlformats.org/officeDocument/2006/relationships/slideLayout" Target="../slideLayouts/slideLayout64.xml"/><Relationship Id="rId19" Type="http://schemas.openxmlformats.org/officeDocument/2006/relationships/slideLayout" Target="../slideLayouts/slideLayout2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 Id="rId30" Type="http://schemas.openxmlformats.org/officeDocument/2006/relationships/slideLayout" Target="../slideLayouts/slideLayout33.xml"/><Relationship Id="rId35" Type="http://schemas.openxmlformats.org/officeDocument/2006/relationships/slideLayout" Target="../slideLayouts/slideLayout38.xml"/><Relationship Id="rId43" Type="http://schemas.openxmlformats.org/officeDocument/2006/relationships/slideLayout" Target="../slideLayouts/slideLayout46.xml"/><Relationship Id="rId48" Type="http://schemas.openxmlformats.org/officeDocument/2006/relationships/slideLayout" Target="../slideLayouts/slideLayout51.xml"/><Relationship Id="rId56" Type="http://schemas.openxmlformats.org/officeDocument/2006/relationships/slideLayout" Target="../slideLayouts/slideLayout59.xml"/><Relationship Id="rId64" Type="http://schemas.openxmlformats.org/officeDocument/2006/relationships/theme" Target="../theme/theme2.xml"/><Relationship Id="rId8" Type="http://schemas.openxmlformats.org/officeDocument/2006/relationships/slideLayout" Target="../slideLayouts/slideLayout11.xml"/><Relationship Id="rId51" Type="http://schemas.openxmlformats.org/officeDocument/2006/relationships/slideLayout" Target="../slideLayouts/slideLayout54.xml"/><Relationship Id="rId3" Type="http://schemas.openxmlformats.org/officeDocument/2006/relationships/slideLayout" Target="../slideLayouts/slideLayout6.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33" Type="http://schemas.openxmlformats.org/officeDocument/2006/relationships/slideLayout" Target="../slideLayouts/slideLayout36.xml"/><Relationship Id="rId38" Type="http://schemas.openxmlformats.org/officeDocument/2006/relationships/slideLayout" Target="../slideLayouts/slideLayout41.xml"/><Relationship Id="rId46" Type="http://schemas.openxmlformats.org/officeDocument/2006/relationships/slideLayout" Target="../slideLayouts/slideLayout49.xml"/><Relationship Id="rId59" Type="http://schemas.openxmlformats.org/officeDocument/2006/relationships/slideLayout" Target="../slideLayouts/slideLayout62.xml"/><Relationship Id="rId20" Type="http://schemas.openxmlformats.org/officeDocument/2006/relationships/slideLayout" Target="../slideLayouts/slideLayout23.xml"/><Relationship Id="rId41" Type="http://schemas.openxmlformats.org/officeDocument/2006/relationships/slideLayout" Target="../slideLayouts/slideLayout44.xml"/><Relationship Id="rId54" Type="http://schemas.openxmlformats.org/officeDocument/2006/relationships/slideLayout" Target="../slideLayouts/slideLayout57.xml"/><Relationship Id="rId62" Type="http://schemas.openxmlformats.org/officeDocument/2006/relationships/slideLayout" Target="../slideLayouts/slideLayout65.xml"/><Relationship Id="rId1" Type="http://schemas.openxmlformats.org/officeDocument/2006/relationships/slideLayout" Target="../slideLayouts/slideLayout4.xml"/><Relationship Id="rId6" Type="http://schemas.openxmlformats.org/officeDocument/2006/relationships/slideLayout" Target="../slideLayouts/slideLayout9.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slideLayout" Target="../slideLayouts/slideLayout31.xml"/><Relationship Id="rId36" Type="http://schemas.openxmlformats.org/officeDocument/2006/relationships/slideLayout" Target="../slideLayouts/slideLayout39.xml"/><Relationship Id="rId49" Type="http://schemas.openxmlformats.org/officeDocument/2006/relationships/slideLayout" Target="../slideLayouts/slideLayout52.xml"/><Relationship Id="rId57" Type="http://schemas.openxmlformats.org/officeDocument/2006/relationships/slideLayout" Target="../slideLayouts/slideLayout60.xml"/><Relationship Id="rId10" Type="http://schemas.openxmlformats.org/officeDocument/2006/relationships/slideLayout" Target="../slideLayouts/slideLayout13.xml"/><Relationship Id="rId31" Type="http://schemas.openxmlformats.org/officeDocument/2006/relationships/slideLayout" Target="../slideLayouts/slideLayout34.xml"/><Relationship Id="rId44" Type="http://schemas.openxmlformats.org/officeDocument/2006/relationships/slideLayout" Target="../slideLayouts/slideLayout47.xml"/><Relationship Id="rId52" Type="http://schemas.openxmlformats.org/officeDocument/2006/relationships/slideLayout" Target="../slideLayouts/slideLayout55.xml"/><Relationship Id="rId60" Type="http://schemas.openxmlformats.org/officeDocument/2006/relationships/slideLayout" Target="../slideLayouts/slideLayout63.xml"/><Relationship Id="rId65" Type="http://schemas.openxmlformats.org/officeDocument/2006/relationships/image" Target="../media/image1.png"/><Relationship Id="rId4" Type="http://schemas.openxmlformats.org/officeDocument/2006/relationships/slideLayout" Target="../slideLayouts/slideLayout7.xml"/><Relationship Id="rId9" Type="http://schemas.openxmlformats.org/officeDocument/2006/relationships/slideLayout" Target="../slideLayouts/slideLayout12.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9"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67.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C8D4D0"/>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33325104-6481-A36A-A88B-F4552FE8B281}"/>
              </a:ext>
            </a:extLst>
          </p:cNvPr>
          <p:cNvSpPr>
            <a:spLocks noGrp="1"/>
          </p:cNvSpPr>
          <p:nvPr>
            <p:ph type="title"/>
          </p:nvPr>
        </p:nvSpPr>
        <p:spPr>
          <a:xfrm>
            <a:off x="539751" y="460375"/>
            <a:ext cx="11110912" cy="553997"/>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a:extLst>
              <a:ext uri="{FF2B5EF4-FFF2-40B4-BE49-F238E27FC236}">
                <a16:creationId xmlns:a16="http://schemas.microsoft.com/office/drawing/2014/main" id="{82C1F38D-C454-C008-98FF-776DFF553C67}"/>
              </a:ext>
            </a:extLst>
          </p:cNvPr>
          <p:cNvSpPr>
            <a:spLocks noGrp="1"/>
          </p:cNvSpPr>
          <p:nvPr>
            <p:ph type="body" idx="1"/>
          </p:nvPr>
        </p:nvSpPr>
        <p:spPr>
          <a:xfrm>
            <a:off x="539750" y="1373188"/>
            <a:ext cx="11110913" cy="4403910"/>
          </a:xfrm>
          <a:prstGeom prst="rect">
            <a:avLst/>
          </a:prstGeom>
        </p:spPr>
        <p:txBody>
          <a:bodyPr vert="horz" lIns="0" tIns="0" rIns="0" bIns="0" rtlCol="0">
            <a:noAutofit/>
          </a:bodyPr>
          <a:lstStyle/>
          <a:p>
            <a:pPr lvl="0"/>
            <a:r>
              <a:rPr lang="en-US" dirty="0"/>
              <a:t>Click to edit Master text styles</a:t>
            </a:r>
          </a:p>
          <a:p>
            <a:pPr lvl="1"/>
            <a:r>
              <a:rPr lang="en-US" dirty="0"/>
              <a:t>Second level – bullet</a:t>
            </a:r>
          </a:p>
          <a:p>
            <a:pPr lvl="2"/>
            <a:r>
              <a:rPr lang="en-US" dirty="0"/>
              <a:t>Third level – bullet</a:t>
            </a:r>
          </a:p>
          <a:p>
            <a:pPr lvl="3"/>
            <a:r>
              <a:rPr lang="en-US" dirty="0"/>
              <a:t>Fourth level – bullet</a:t>
            </a:r>
          </a:p>
          <a:p>
            <a:pPr lvl="4"/>
            <a:r>
              <a:rPr lang="en-US" dirty="0"/>
              <a:t>Fifth level – number</a:t>
            </a:r>
          </a:p>
          <a:p>
            <a:pPr lvl="5"/>
            <a:r>
              <a:rPr lang="en-US" dirty="0"/>
              <a:t>Sixth level – alpha</a:t>
            </a:r>
          </a:p>
          <a:p>
            <a:pPr lvl="6"/>
            <a:r>
              <a:rPr lang="en-US" dirty="0"/>
              <a:t>Seventh level – heading 1</a:t>
            </a:r>
          </a:p>
          <a:p>
            <a:pPr lvl="7"/>
            <a:r>
              <a:rPr lang="en-US" dirty="0"/>
              <a:t>Eighth level – heading 2</a:t>
            </a:r>
          </a:p>
          <a:p>
            <a:pPr lvl="8"/>
            <a:r>
              <a:rPr lang="en-US" dirty="0"/>
              <a:t>Ninth level – pull-out</a:t>
            </a:r>
          </a:p>
        </p:txBody>
      </p:sp>
      <p:sp>
        <p:nvSpPr>
          <p:cNvPr id="5" name="Footer Placeholder">
            <a:extLst>
              <a:ext uri="{FF2B5EF4-FFF2-40B4-BE49-F238E27FC236}">
                <a16:creationId xmlns:a16="http://schemas.microsoft.com/office/drawing/2014/main" id="{5BAF96CC-56D3-FD3B-FC74-1291F7568CD1}"/>
              </a:ext>
            </a:extLst>
          </p:cNvPr>
          <p:cNvSpPr>
            <a:spLocks noGrp="1"/>
          </p:cNvSpPr>
          <p:nvPr>
            <p:ph type="ftr" sz="quarter" idx="3"/>
          </p:nvPr>
        </p:nvSpPr>
        <p:spPr>
          <a:xfrm>
            <a:off x="6238875" y="6410450"/>
            <a:ext cx="4835788" cy="216000"/>
          </a:xfrm>
          <a:prstGeom prst="rect">
            <a:avLst/>
          </a:prstGeom>
        </p:spPr>
        <p:txBody>
          <a:bodyPr vert="horz" lIns="0" tIns="0" rIns="0" bIns="0" rtlCol="0" anchor="b" anchorCtr="0">
            <a:noAutofit/>
          </a:bodyPr>
          <a:lstStyle>
            <a:lvl1pPr algn="r">
              <a:defRPr sz="900" cap="all" baseline="0">
                <a:solidFill>
                  <a:schemeClr val="tx1"/>
                </a:solidFill>
                <a:latin typeface="Consolas" panose="020B0609020204030204" pitchFamily="49" charset="0"/>
              </a:defRPr>
            </a:lvl1pPr>
          </a:lstStyle>
          <a:p>
            <a:r>
              <a:rPr lang="en-GB" dirty="0"/>
              <a:t>To Insert document name go to Insert &gt; Header &amp; Footer</a:t>
            </a:r>
          </a:p>
        </p:txBody>
      </p:sp>
      <p:sp>
        <p:nvSpPr>
          <p:cNvPr id="6" name="Slide Number Placeholder">
            <a:extLst>
              <a:ext uri="{FF2B5EF4-FFF2-40B4-BE49-F238E27FC236}">
                <a16:creationId xmlns:a16="http://schemas.microsoft.com/office/drawing/2014/main" id="{9DDA7B1A-F032-2B92-EB35-FC81B634FC51}"/>
              </a:ext>
            </a:extLst>
          </p:cNvPr>
          <p:cNvSpPr>
            <a:spLocks noGrp="1"/>
          </p:cNvSpPr>
          <p:nvPr>
            <p:ph type="sldNum" sz="quarter" idx="4"/>
          </p:nvPr>
        </p:nvSpPr>
        <p:spPr>
          <a:xfrm>
            <a:off x="11362663" y="6410451"/>
            <a:ext cx="288000" cy="216000"/>
          </a:xfrm>
          <a:prstGeom prst="rect">
            <a:avLst/>
          </a:prstGeom>
        </p:spPr>
        <p:txBody>
          <a:bodyPr vert="horz" lIns="0" tIns="0" rIns="0" bIns="0" rtlCol="0" anchor="b" anchorCtr="0">
            <a:noAutofit/>
          </a:bodyPr>
          <a:lstStyle>
            <a:lvl1pPr algn="r">
              <a:defRPr sz="900" cap="all" baseline="0">
                <a:solidFill>
                  <a:schemeClr val="tx1"/>
                </a:solidFill>
                <a:latin typeface="Consolas" panose="020B0609020204030204" pitchFamily="49" charset="0"/>
              </a:defRPr>
            </a:lvl1pPr>
          </a:lstStyle>
          <a:p>
            <a:fld id="{C2A0B1D3-1885-42CB-AC73-9FFCE49556F9}" type="slidenum">
              <a:rPr lang="en-GB" smtClean="0"/>
              <a:pPr/>
              <a:t>‹#›</a:t>
            </a:fld>
            <a:endParaRPr lang="en-GB" dirty="0"/>
          </a:p>
        </p:txBody>
      </p:sp>
      <p:pic>
        <p:nvPicPr>
          <p:cNvPr id="23" name="Wiley logo">
            <a:extLst>
              <a:ext uri="{FF2B5EF4-FFF2-40B4-BE49-F238E27FC236}">
                <a16:creationId xmlns:a16="http://schemas.microsoft.com/office/drawing/2014/main" id="{3BDAA5FA-A7AF-8222-C354-9B203EA6CFB7}"/>
              </a:ext>
            </a:extLst>
          </p:cNvPr>
          <p:cNvPicPr>
            <a:picLocks noChangeAspect="1"/>
          </p:cNvPicPr>
          <p:nvPr userDrawn="1"/>
        </p:nvPicPr>
        <p:blipFill>
          <a:blip r:embed="rId65">
            <a:extLst>
              <a:ext uri="{96DAC541-7B7A-43D3-8B79-37D633B846F1}">
                <asvg:svgBlip xmlns:asvg="http://schemas.microsoft.com/office/drawing/2016/SVG/main" r:embed="rId66"/>
              </a:ext>
            </a:extLst>
          </a:blip>
          <a:stretch>
            <a:fillRect/>
          </a:stretch>
        </p:blipFill>
        <p:spPr>
          <a:xfrm>
            <a:off x="539751" y="6410450"/>
            <a:ext cx="898560" cy="187200"/>
          </a:xfrm>
          <a:prstGeom prst="rect">
            <a:avLst/>
          </a:prstGeom>
        </p:spPr>
      </p:pic>
      <p:sp>
        <p:nvSpPr>
          <p:cNvPr id="24" name="PROPRIETARY &amp; CONFIDENTIAL">
            <a:extLst>
              <a:ext uri="{FF2B5EF4-FFF2-40B4-BE49-F238E27FC236}">
                <a16:creationId xmlns:a16="http://schemas.microsoft.com/office/drawing/2014/main" id="{8E0860AA-92BC-7125-3013-DCBD5433A902}"/>
              </a:ext>
            </a:extLst>
          </p:cNvPr>
          <p:cNvSpPr txBox="1">
            <a:spLocks/>
          </p:cNvSpPr>
          <p:nvPr userDrawn="1"/>
        </p:nvSpPr>
        <p:spPr>
          <a:xfrm>
            <a:off x="1871998" y="6410450"/>
            <a:ext cx="1702258" cy="216000"/>
          </a:xfrm>
          <a:prstGeom prst="rect">
            <a:avLst/>
          </a:prstGeom>
        </p:spPr>
        <p:txBody>
          <a:bodyPr vert="horz" wrap="square" lIns="0" tIns="0" rIns="0" bIns="0" rtlCol="0" anchor="b" anchorCtr="0">
            <a:noAutofit/>
          </a:bodyPr>
          <a:lstStyle>
            <a:defPPr>
              <a:defRPr lang="en-US"/>
            </a:defPPr>
            <a:lvl1pPr marL="0" algn="ctr" defTabSz="914400" rtl="0" eaLnBrk="1" latinLnBrk="0" hangingPunct="1">
              <a:defRPr sz="900" kern="1200" cap="all" baseline="0">
                <a:solidFill>
                  <a:schemeClr val="tx1">
                    <a:tint val="82000"/>
                  </a:schemeClr>
                </a:solidFill>
                <a:latin typeface="Consolas" panose="020B06090202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0"/>
              </a:spcBef>
            </a:pPr>
            <a:r>
              <a:rPr lang="en-GB" dirty="0">
                <a:solidFill>
                  <a:schemeClr val="tx1"/>
                </a:solidFill>
              </a:rPr>
              <a:t>PROPRIETARY &amp; CONFIDENTIAL</a:t>
            </a:r>
          </a:p>
        </p:txBody>
      </p:sp>
      <p:sp>
        <p:nvSpPr>
          <p:cNvPr id="4" name="Date Placeholder">
            <a:extLst>
              <a:ext uri="{FF2B5EF4-FFF2-40B4-BE49-F238E27FC236}">
                <a16:creationId xmlns:a16="http://schemas.microsoft.com/office/drawing/2014/main" id="{BF2BEB9A-BDDD-41E0-FE01-00D795D8FDF0}"/>
              </a:ext>
            </a:extLst>
          </p:cNvPr>
          <p:cNvSpPr>
            <a:spLocks noGrp="1"/>
          </p:cNvSpPr>
          <p:nvPr>
            <p:ph type="dt" sz="half" idx="2"/>
          </p:nvPr>
        </p:nvSpPr>
        <p:spPr>
          <a:xfrm>
            <a:off x="3861594" y="6410450"/>
            <a:ext cx="2089944" cy="216000"/>
          </a:xfrm>
          <a:prstGeom prst="rect">
            <a:avLst/>
          </a:prstGeom>
        </p:spPr>
        <p:txBody>
          <a:bodyPr vert="horz" lIns="0" tIns="0" rIns="0" bIns="0" rtlCol="0" anchor="b" anchorCtr="0"/>
          <a:lstStyle>
            <a:lvl1pPr algn="l">
              <a:defRPr sz="900" cap="all" baseline="0">
                <a:solidFill>
                  <a:schemeClr val="tx1"/>
                </a:solidFill>
                <a:latin typeface="Consolas" panose="020B0609020204030204" pitchFamily="49" charset="0"/>
              </a:defRPr>
            </a:lvl1pPr>
          </a:lstStyle>
          <a:p>
            <a:endParaRPr lang="en-US" dirty="0"/>
          </a:p>
        </p:txBody>
      </p:sp>
    </p:spTree>
    <p:extLst>
      <p:ext uri="{BB962C8B-B14F-4D97-AF65-F5344CB8AC3E}">
        <p14:creationId xmlns:p14="http://schemas.microsoft.com/office/powerpoint/2010/main" val="229020774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 id="2147483686" r:id="rId34"/>
    <p:sldLayoutId id="2147483687" r:id="rId35"/>
    <p:sldLayoutId id="2147483688" r:id="rId36"/>
    <p:sldLayoutId id="2147483689" r:id="rId37"/>
    <p:sldLayoutId id="2147483690" r:id="rId38"/>
    <p:sldLayoutId id="2147483691" r:id="rId39"/>
    <p:sldLayoutId id="2147483692" r:id="rId40"/>
    <p:sldLayoutId id="2147483693" r:id="rId41"/>
    <p:sldLayoutId id="2147483694" r:id="rId42"/>
    <p:sldLayoutId id="2147483695" r:id="rId43"/>
    <p:sldLayoutId id="2147483696" r:id="rId44"/>
    <p:sldLayoutId id="2147483697" r:id="rId45"/>
    <p:sldLayoutId id="2147483698" r:id="rId46"/>
    <p:sldLayoutId id="2147483699" r:id="rId47"/>
    <p:sldLayoutId id="2147483700" r:id="rId48"/>
    <p:sldLayoutId id="2147483701" r:id="rId49"/>
    <p:sldLayoutId id="2147483702" r:id="rId50"/>
    <p:sldLayoutId id="2147483703" r:id="rId51"/>
    <p:sldLayoutId id="2147483704" r:id="rId52"/>
    <p:sldLayoutId id="2147483705" r:id="rId53"/>
    <p:sldLayoutId id="2147483706" r:id="rId54"/>
    <p:sldLayoutId id="2147483707" r:id="rId55"/>
    <p:sldLayoutId id="2147483708" r:id="rId56"/>
    <p:sldLayoutId id="2147483709" r:id="rId57"/>
    <p:sldLayoutId id="2147483710" r:id="rId58"/>
    <p:sldLayoutId id="2147483711" r:id="rId59"/>
    <p:sldLayoutId id="2147483712" r:id="rId60"/>
    <p:sldLayoutId id="2147483713" r:id="rId61"/>
    <p:sldLayoutId id="2147483714" r:id="rId62"/>
    <p:sldLayoutId id="2147483715" r:id="rId63"/>
  </p:sldLayoutIdLst>
  <p:hf hdr="0"/>
  <p:txStyles>
    <p:titleStyle>
      <a:lvl1pPr algn="l" defTabSz="914400" rtl="0" eaLnBrk="1" latinLnBrk="0" hangingPunct="1">
        <a:lnSpc>
          <a:spcPct val="90000"/>
        </a:lnSpc>
        <a:spcBef>
          <a:spcPct val="0"/>
        </a:spcBef>
        <a:buNone/>
        <a:defRPr sz="4000" kern="1200" spc="-100" baseline="0">
          <a:solidFill>
            <a:schemeClr val="tx2"/>
          </a:solidFill>
          <a:latin typeface="Segoe UI Semilight" panose="020B0402040204020203" pitchFamily="34" charset="0"/>
          <a:ea typeface="+mj-ea"/>
          <a:cs typeface="Segoe UI Semilight" panose="020B0402040204020203" pitchFamily="34" charset="0"/>
        </a:defRPr>
      </a:lvl1pPr>
    </p:titleStyle>
    <p:bodyStyle>
      <a:lvl1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1pPr>
      <a:lvl2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2pPr>
      <a:lvl3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3pPr>
      <a:lvl4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5pPr>
      <a:lvl6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6pPr>
      <a:lvl7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7pPr>
      <a:lvl8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p:bodyStyle>
    <p:otherStyle>
      <a:defPPr>
        <a:defRPr lang="en-US"/>
      </a:defPPr>
      <a:lvl1pPr marL="0" indent="0" algn="l" defTabSz="914400" rtl="0" eaLnBrk="1" latinLnBrk="0" hangingPunct="1">
        <a:lnSpc>
          <a:spcPct val="90000"/>
        </a:lnSpc>
        <a:spcBef>
          <a:spcPts val="1200"/>
        </a:spcBef>
        <a:spcAft>
          <a:spcPts val="300"/>
        </a:spcAft>
        <a:buClr>
          <a:schemeClr val="accent1"/>
        </a:buClr>
        <a:buFont typeface="Wingdings" panose="05000000000000000000" pitchFamily="2" charset="2"/>
        <a:buNone/>
        <a:defRPr sz="1600" kern="1200">
          <a:solidFill>
            <a:schemeClr val="tx1"/>
          </a:solidFill>
          <a:latin typeface="+mn-lt"/>
          <a:ea typeface="+mn-ea"/>
          <a:cs typeface="Segoe UI Semibold" panose="020B0702040204020203" pitchFamily="34" charset="0"/>
        </a:defRPr>
      </a:lvl1pPr>
      <a:lvl2pPr marL="216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2pPr>
      <a:lvl3pPr marL="432000" indent="-216000" algn="l" defTabSz="914400" rtl="0" eaLnBrk="1" latinLnBrk="0" hangingPunct="1">
        <a:lnSpc>
          <a:spcPct val="90000"/>
        </a:lnSpc>
        <a:spcBef>
          <a:spcPts val="600"/>
        </a:spcBef>
        <a:spcAft>
          <a:spcPts val="300"/>
        </a:spcAft>
        <a:buClr>
          <a:schemeClr val="tx2"/>
        </a:buClr>
        <a:buSzPct val="120000"/>
        <a:buFont typeface="Segoe UI" panose="020B0502040204020203" pitchFamily="34" charset="0"/>
        <a:buChar char="–"/>
        <a:defRPr sz="1600" kern="1200">
          <a:solidFill>
            <a:schemeClr val="tx1"/>
          </a:solidFill>
          <a:latin typeface="+mn-lt"/>
          <a:ea typeface="+mn-ea"/>
          <a:cs typeface="Segoe UI" panose="020B0502040204020203" pitchFamily="34" charset="0"/>
        </a:defRPr>
      </a:lvl3pPr>
      <a:lvl4pPr marL="648000" indent="-216000" algn="l" defTabSz="914400" rtl="0" eaLnBrk="1" latinLnBrk="0" hangingPunct="1">
        <a:lnSpc>
          <a:spcPct val="90000"/>
        </a:lnSpc>
        <a:spcBef>
          <a:spcPts val="600"/>
        </a:spcBef>
        <a:spcAft>
          <a:spcPts val="300"/>
        </a:spcAft>
        <a:buClr>
          <a:schemeClr val="accent1"/>
        </a:buClr>
        <a:buFont typeface="Wingdings" panose="05000000000000000000" pitchFamily="2" charset="2"/>
        <a:buChar char="§"/>
        <a:defRPr sz="1600" kern="1200">
          <a:solidFill>
            <a:schemeClr val="tx1"/>
          </a:solidFill>
          <a:latin typeface="+mn-lt"/>
          <a:ea typeface="+mn-ea"/>
          <a:cs typeface="Segoe UI" panose="020B0502040204020203" pitchFamily="34" charset="0"/>
        </a:defRPr>
      </a:lvl4pPr>
      <a:lvl5pPr marL="216000" indent="-216000" algn="l" defTabSz="914400" rtl="0" eaLnBrk="1" latinLnBrk="0" hangingPunct="1">
        <a:lnSpc>
          <a:spcPct val="90000"/>
        </a:lnSpc>
        <a:spcBef>
          <a:spcPts val="600"/>
        </a:spcBef>
        <a:spcAft>
          <a:spcPts val="300"/>
        </a:spcAft>
        <a:buClrTx/>
        <a:buFont typeface="+mj-lt"/>
        <a:buAutoNum type="arabicPeriod"/>
        <a:defRPr sz="1600" b="0" kern="1200">
          <a:solidFill>
            <a:schemeClr val="tx1"/>
          </a:solidFill>
          <a:latin typeface="+mn-lt"/>
          <a:ea typeface="+mn-ea"/>
          <a:cs typeface="Segoe UI" panose="020B0502040204020203" pitchFamily="34" charset="0"/>
        </a:defRPr>
      </a:lvl5pPr>
      <a:lvl6pPr marL="432000" indent="-216000" algn="l" defTabSz="914400" rtl="0" eaLnBrk="1" latinLnBrk="0" hangingPunct="1">
        <a:lnSpc>
          <a:spcPct val="90000"/>
        </a:lnSpc>
        <a:spcBef>
          <a:spcPts val="600"/>
        </a:spcBef>
        <a:spcAft>
          <a:spcPts val="300"/>
        </a:spcAft>
        <a:buClrTx/>
        <a:buFont typeface="+mj-lt"/>
        <a:buAutoNum type="alphaLcPeriod"/>
        <a:defRPr sz="1600" b="0" kern="1200">
          <a:solidFill>
            <a:schemeClr val="tx1"/>
          </a:solidFill>
          <a:latin typeface="+mn-lt"/>
          <a:ea typeface="+mn-ea"/>
          <a:cs typeface="+mn-cs"/>
        </a:defRPr>
      </a:lvl6pPr>
      <a:lvl7pPr marL="0" indent="0" algn="l" defTabSz="914400" rtl="0" eaLnBrk="1" latinLnBrk="0" hangingPunct="1">
        <a:lnSpc>
          <a:spcPct val="90000"/>
        </a:lnSpc>
        <a:spcBef>
          <a:spcPts val="1800"/>
        </a:spcBef>
        <a:spcAft>
          <a:spcPts val="300"/>
        </a:spcAft>
        <a:buClr>
          <a:schemeClr val="accent1"/>
        </a:buClr>
        <a:buFont typeface="Wingdings" panose="05000000000000000000" pitchFamily="2" charset="2"/>
        <a:buNone/>
        <a:defRPr sz="2000" b="0" kern="1200">
          <a:solidFill>
            <a:schemeClr val="tx2"/>
          </a:solidFill>
          <a:latin typeface="+mj-lt"/>
          <a:ea typeface="+mn-ea"/>
          <a:cs typeface="+mn-cs"/>
        </a:defRPr>
      </a:lvl7pPr>
      <a:lvl8pPr marL="0" indent="0" algn="l" defTabSz="914400" rtl="0" eaLnBrk="1" latinLnBrk="0" hangingPunct="1">
        <a:lnSpc>
          <a:spcPct val="90000"/>
        </a:lnSpc>
        <a:spcBef>
          <a:spcPts val="1200"/>
        </a:spcBef>
        <a:spcAft>
          <a:spcPts val="300"/>
        </a:spcAft>
        <a:buClr>
          <a:schemeClr val="accent1"/>
        </a:buClr>
        <a:buFontTx/>
        <a:buNone/>
        <a:defRPr sz="1600" b="1" kern="1200">
          <a:solidFill>
            <a:schemeClr val="tx2"/>
          </a:solidFill>
          <a:latin typeface="+mn-lt"/>
          <a:ea typeface="+mn-ea"/>
          <a:cs typeface="+mn-cs"/>
        </a:defRPr>
      </a:lvl8pPr>
      <a:lvl9pPr marL="0" indent="0" algn="l" defTabSz="914400" rtl="0" eaLnBrk="1" latinLnBrk="0" hangingPunct="1">
        <a:lnSpc>
          <a:spcPct val="90000"/>
        </a:lnSpc>
        <a:spcBef>
          <a:spcPts val="1200"/>
        </a:spcBef>
        <a:spcAft>
          <a:spcPts val="0"/>
        </a:spcAft>
        <a:buClr>
          <a:schemeClr val="accent1"/>
        </a:buClr>
        <a:buFont typeface="Wingdings" panose="05000000000000000000" pitchFamily="2" charset="2"/>
        <a:buNone/>
        <a:defRPr sz="2800" b="0" kern="1200">
          <a:solidFill>
            <a:schemeClr val="tx2"/>
          </a:solidFill>
          <a:latin typeface="Segoe UI Semilight" panose="020B0402040204020203" pitchFamily="34" charset="0"/>
          <a:ea typeface="+mn-ea"/>
          <a:cs typeface="Segoe UI Semilight" panose="020B0402040204020203" pitchFamily="34" charset="0"/>
        </a:defRPr>
      </a:lvl9pPr>
    </p:otherStyle>
  </p:txStyles>
  <p:extLst>
    <p:ext uri="{27BBF7A9-308A-43DC-89C8-2F10F3537804}">
      <p15:sldGuideLst xmlns:p15="http://schemas.microsoft.com/office/powerpoint/2012/main">
        <p15:guide id="2" pos="340">
          <p15:clr>
            <a:srgbClr val="F26B43"/>
          </p15:clr>
        </p15:guide>
        <p15:guide id="3" pos="7339">
          <p15:clr>
            <a:srgbClr val="F26B43"/>
          </p15:clr>
        </p15:guide>
        <p15:guide id="4" pos="1355">
          <p15:clr>
            <a:srgbClr val="FBAE40"/>
          </p15:clr>
        </p15:guide>
        <p15:guide id="5" pos="1537">
          <p15:clr>
            <a:srgbClr val="FBAE40"/>
          </p15:clr>
        </p15:guide>
        <p15:guide id="6" pos="2552">
          <p15:clr>
            <a:srgbClr val="FBAE40"/>
          </p15:clr>
        </p15:guide>
        <p15:guide id="7" pos="2733">
          <p15:clr>
            <a:srgbClr val="FBAE40"/>
          </p15:clr>
        </p15:guide>
        <p15:guide id="8" pos="3749">
          <p15:clr>
            <a:srgbClr val="F26B43"/>
          </p15:clr>
        </p15:guide>
        <p15:guide id="9" pos="3930">
          <p15:clr>
            <a:srgbClr val="F26B43"/>
          </p15:clr>
        </p15:guide>
        <p15:guide id="10" pos="4946">
          <p15:clr>
            <a:srgbClr val="FBAE40"/>
          </p15:clr>
        </p15:guide>
        <p15:guide id="11" pos="5127">
          <p15:clr>
            <a:srgbClr val="FBAE40"/>
          </p15:clr>
        </p15:guide>
        <p15:guide id="12" pos="6142">
          <p15:clr>
            <a:srgbClr val="FBAE40"/>
          </p15:clr>
        </p15:guide>
        <p15:guide id="13" pos="6324">
          <p15:clr>
            <a:srgbClr val="FBAE40"/>
          </p15:clr>
        </p15:guide>
        <p15:guide id="14" orient="horz" pos="340">
          <p15:clr>
            <a:srgbClr val="F26B43"/>
          </p15:clr>
        </p15:guide>
        <p15:guide id="15" orient="horz" pos="3639">
          <p15:clr>
            <a:srgbClr val="F26B43"/>
          </p15:clr>
        </p15:guide>
        <p15:guide id="17" orient="horz" pos="4156">
          <p15:clr>
            <a:srgbClr val="F26B43"/>
          </p15:clr>
        </p15:guide>
        <p15:guide id="18" orient="horz" pos="4036">
          <p15:clr>
            <a:srgbClr val="F26B43"/>
          </p15:clr>
        </p15:guide>
        <p15:guide id="21" orient="horz" pos="290">
          <p15:clr>
            <a:srgbClr val="FBAE40"/>
          </p15:clr>
        </p15:guide>
        <p15:guide id="22" orient="horz" pos="865">
          <p15:clr>
            <a:srgbClr val="FBAE40"/>
          </p15:clr>
        </p15:guide>
        <p15:guide id="24" orient="horz" pos="1228">
          <p15:clr>
            <a:srgbClr val="FBAE40"/>
          </p15:clr>
        </p15:guide>
        <p15:guide id="25" orient="horz" pos="1047">
          <p15:clr>
            <a:srgbClr val="FBAE4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5305637"/>
      </p:ext>
    </p:extLst>
  </p:cSld>
  <p:clrMap bg1="lt1" tx1="dk1" bg2="lt2" tx2="dk2" accent1="accent1" accent2="accent2" accent3="accent3" accent4="accent4" accent5="accent5" accent6="accent6" hlink="hlink" folHlink="folHlink"/>
  <p:sldLayoutIdLst>
    <p:sldLayoutId id="2147483717"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56181542"/>
      </p:ext>
    </p:extLst>
  </p:cSld>
  <p:clrMap bg1="lt1" tx1="dk1" bg2="lt2" tx2="dk2" accent1="accent1" accent2="accent2" accent3="accent3" accent4="accent4" accent5="accent5" accent6="accent6" hlink="hlink" folHlink="folHlink"/>
  <p:sldLayoutIdLst>
    <p:sldLayoutId id="214748371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67.xml"/><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68.xml"/><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 5">
            <a:extLst>
              <a:ext uri="{FF2B5EF4-FFF2-40B4-BE49-F238E27FC236}">
                <a16:creationId xmlns:a16="http://schemas.microsoft.com/office/drawing/2014/main" id="{4118CBBA-A7E8-E787-BFAF-011B30630CFB}"/>
              </a:ext>
            </a:extLst>
          </p:cNvPr>
          <p:cNvSpPr/>
          <p:nvPr/>
        </p:nvSpPr>
        <p:spPr>
          <a:xfrm>
            <a:off x="4632960" y="5471932"/>
            <a:ext cx="2926080" cy="237744"/>
          </a:xfrm>
          <a:prstGeom prst="rect">
            <a:avLst/>
          </a:prstGeom>
          <a:noFill/>
          <a:ln/>
        </p:spPr>
        <p:txBody>
          <a:bodyPr wrap="square" lIns="0" tIns="0" rIns="0" bIns="0" rtlCol="0" anchor="ctr"/>
          <a:lstStyle/>
          <a:p>
            <a:pPr marL="0" indent="0" algn="ctr">
              <a:buNone/>
            </a:pPr>
            <a:r>
              <a:rPr lang="en-US" sz="1400" dirty="0">
                <a:solidFill>
                  <a:srgbClr val="DCE8E4"/>
                </a:solidFill>
              </a:rPr>
              <a:t>Seminar · IIT Delhi</a:t>
            </a:r>
            <a:endParaRPr lang="en-US" sz="1400" dirty="0"/>
          </a:p>
        </p:txBody>
      </p:sp>
      <p:sp>
        <p:nvSpPr>
          <p:cNvPr id="6" name="Title 5">
            <a:extLst>
              <a:ext uri="{FF2B5EF4-FFF2-40B4-BE49-F238E27FC236}">
                <a16:creationId xmlns:a16="http://schemas.microsoft.com/office/drawing/2014/main" id="{55582C97-0019-ACEB-3243-B40E2E04E27B}"/>
              </a:ext>
            </a:extLst>
          </p:cNvPr>
          <p:cNvSpPr>
            <a:spLocks noGrp="1"/>
          </p:cNvSpPr>
          <p:nvPr>
            <p:ph type="title"/>
          </p:nvPr>
        </p:nvSpPr>
        <p:spPr>
          <a:xfrm>
            <a:off x="2788023" y="2202448"/>
            <a:ext cx="6615954" cy="2060765"/>
          </a:xfrm>
        </p:spPr>
        <p:txBody>
          <a:bodyPr/>
          <a:lstStyle/>
          <a:p>
            <a:r>
              <a:rPr lang="en-US" sz="4400" dirty="0">
                <a:solidFill>
                  <a:srgbClr val="FFFFFF"/>
                </a:solidFill>
                <a:latin typeface="+mj-lt"/>
              </a:rPr>
              <a:t>Responsible Use of AI</a:t>
            </a:r>
            <a:br>
              <a:rPr lang="en-US" sz="4400" dirty="0">
                <a:latin typeface="+mj-lt"/>
              </a:rPr>
            </a:br>
            <a:r>
              <a:rPr lang="en-US" sz="4400" dirty="0">
                <a:solidFill>
                  <a:srgbClr val="FFFFFF"/>
                </a:solidFill>
                <a:latin typeface="+mj-lt"/>
              </a:rPr>
              <a:t>in Research and Publishing</a:t>
            </a:r>
            <a:endParaRPr lang="en-US" sz="4400" dirty="0">
              <a:latin typeface="+mj-lt"/>
            </a:endParaRPr>
          </a:p>
        </p:txBody>
      </p:sp>
      <p:sp>
        <p:nvSpPr>
          <p:cNvPr id="12" name="Subtitle 11">
            <a:extLst>
              <a:ext uri="{FF2B5EF4-FFF2-40B4-BE49-F238E27FC236}">
                <a16:creationId xmlns:a16="http://schemas.microsoft.com/office/drawing/2014/main" id="{B74ADF8F-0B79-5C97-42B0-138ADDC5DE0B}"/>
              </a:ext>
            </a:extLst>
          </p:cNvPr>
          <p:cNvSpPr>
            <a:spLocks noGrp="1"/>
          </p:cNvSpPr>
          <p:nvPr>
            <p:ph type="subTitle" idx="1"/>
          </p:nvPr>
        </p:nvSpPr>
        <p:spPr/>
        <p:txBody>
          <a:bodyPr/>
          <a:lstStyle/>
          <a:p>
            <a:pPr>
              <a:lnSpc>
                <a:spcPct val="100000"/>
              </a:lnSpc>
              <a:spcBef>
                <a:spcPts val="600"/>
              </a:spcBef>
            </a:pPr>
            <a:r>
              <a:rPr lang="en-US" sz="2000" b="1" dirty="0">
                <a:solidFill>
                  <a:srgbClr val="FFFFFF"/>
                </a:solidFill>
              </a:rPr>
              <a:t>Dr. Ankit Dhoundiyal </a:t>
            </a:r>
          </a:p>
          <a:p>
            <a:pPr>
              <a:lnSpc>
                <a:spcPct val="100000"/>
              </a:lnSpc>
              <a:spcBef>
                <a:spcPts val="600"/>
              </a:spcBef>
            </a:pPr>
            <a:r>
              <a:rPr lang="en-US" b="1" dirty="0">
                <a:solidFill>
                  <a:schemeClr val="tx1"/>
                </a:solidFill>
              </a:rPr>
              <a:t>Assistant Editor, Wiley</a:t>
            </a:r>
            <a:endParaRPr lang="en-IN" dirty="0">
              <a:solidFill>
                <a:schemeClr val="tx1"/>
              </a:solidFill>
            </a:endParaRPr>
          </a:p>
          <a:p>
            <a:endParaRPr lang="en-US" dirty="0"/>
          </a:p>
        </p:txBody>
      </p:sp>
      <p:sp>
        <p:nvSpPr>
          <p:cNvPr id="4" name="TextBox 3">
            <a:extLst>
              <a:ext uri="{FF2B5EF4-FFF2-40B4-BE49-F238E27FC236}">
                <a16:creationId xmlns:a16="http://schemas.microsoft.com/office/drawing/2014/main" id="{A05DE4C2-A825-D9D0-13A0-8B618A302A9F}"/>
              </a:ext>
            </a:extLst>
          </p:cNvPr>
          <p:cNvSpPr txBox="1"/>
          <p:nvPr/>
        </p:nvSpPr>
        <p:spPr>
          <a:xfrm>
            <a:off x="3499104" y="4486874"/>
            <a:ext cx="1536192" cy="369332"/>
          </a:xfrm>
          <a:prstGeom prst="rect">
            <a:avLst/>
          </a:prstGeom>
          <a:noFill/>
        </p:spPr>
        <p:txBody>
          <a:bodyPr wrap="square">
            <a:spAutoFit/>
          </a:bodyPr>
          <a:lstStyle/>
          <a:p>
            <a:r>
              <a:rPr lang="en-US" sz="1800" b="1" dirty="0">
                <a:solidFill>
                  <a:srgbClr val="FFFFFF"/>
                </a:solidFill>
              </a:rPr>
              <a:t>Created by: </a:t>
            </a:r>
            <a:endParaRPr lang="en-US" dirty="0"/>
          </a:p>
        </p:txBody>
      </p:sp>
    </p:spTree>
    <p:extLst>
      <p:ext uri="{BB962C8B-B14F-4D97-AF65-F5344CB8AC3E}">
        <p14:creationId xmlns:p14="http://schemas.microsoft.com/office/powerpoint/2010/main" val="4097752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153B3D"/>
                </a:solidFill>
                <a:latin typeface="Arial" pitchFamily="34" charset="0"/>
                <a:ea typeface="Arial" pitchFamily="34" charset="-122"/>
                <a:cs typeface="Arial" pitchFamily="34" charset="-120"/>
              </a:rPr>
              <a:t>About The Speaker</a:t>
            </a:r>
            <a:endParaRPr lang="en-US" sz="2800" b="1" dirty="0"/>
          </a:p>
        </p:txBody>
      </p:sp>
      <p:sp>
        <p:nvSpPr>
          <p:cNvPr id="3" name="Shape 1"/>
          <p:cNvSpPr/>
          <p:nvPr/>
        </p:nvSpPr>
        <p:spPr>
          <a:xfrm>
            <a:off x="8183880" y="960120"/>
            <a:ext cx="3611880" cy="5074920"/>
          </a:xfrm>
          <a:prstGeom prst="roundRect">
            <a:avLst>
              <a:gd name="adj" fmla="val 3038"/>
            </a:avLst>
          </a:prstGeom>
          <a:solidFill>
            <a:srgbClr val="073F42"/>
          </a:solidFill>
          <a:ln/>
        </p:spPr>
        <p:txBody>
          <a:bodyPr/>
          <a:lstStyle/>
          <a:p>
            <a:endParaRPr lang="en-US"/>
          </a:p>
        </p:txBody>
      </p:sp>
      <p:sp>
        <p:nvSpPr>
          <p:cNvPr id="6" name="Text 4"/>
          <p:cNvSpPr/>
          <p:nvPr/>
        </p:nvSpPr>
        <p:spPr>
          <a:xfrm>
            <a:off x="8366760" y="4392168"/>
            <a:ext cx="3291840" cy="365760"/>
          </a:xfrm>
          <a:prstGeom prst="rect">
            <a:avLst/>
          </a:prstGeom>
          <a:noFill/>
          <a:ln/>
        </p:spPr>
        <p:txBody>
          <a:bodyPr wrap="square" lIns="0" tIns="0" rIns="0" bIns="0" rtlCol="0" anchor="ctr"/>
          <a:lstStyle/>
          <a:p>
            <a:pPr marL="0" indent="0" algn="ctr">
              <a:buNone/>
            </a:pPr>
            <a:r>
              <a:rPr lang="en-US" sz="1700" b="1" dirty="0">
                <a:solidFill>
                  <a:srgbClr val="FFFFFF"/>
                </a:solidFill>
              </a:rPr>
              <a:t>Dr. Ankit Dhoundiyal</a:t>
            </a:r>
            <a:endParaRPr lang="en-US" sz="1700" dirty="0"/>
          </a:p>
        </p:txBody>
      </p:sp>
      <p:sp>
        <p:nvSpPr>
          <p:cNvPr id="7" name="Text 5"/>
          <p:cNvSpPr/>
          <p:nvPr/>
        </p:nvSpPr>
        <p:spPr>
          <a:xfrm>
            <a:off x="8366760" y="4785360"/>
            <a:ext cx="3291840" cy="274320"/>
          </a:xfrm>
          <a:prstGeom prst="rect">
            <a:avLst/>
          </a:prstGeom>
          <a:noFill/>
          <a:ln/>
        </p:spPr>
        <p:txBody>
          <a:bodyPr wrap="square" lIns="0" tIns="0" rIns="0" bIns="0" rtlCol="0" anchor="ctr"/>
          <a:lstStyle/>
          <a:p>
            <a:pPr marL="0" indent="0" algn="ctr">
              <a:buNone/>
            </a:pPr>
            <a:r>
              <a:rPr lang="en-US" sz="1200" dirty="0">
                <a:solidFill>
                  <a:srgbClr val="DCE8E4"/>
                </a:solidFill>
              </a:rPr>
              <a:t>Assistant Editor, Wiley</a:t>
            </a:r>
            <a:endParaRPr lang="en-US" sz="1200" dirty="0"/>
          </a:p>
        </p:txBody>
      </p:sp>
      <p:sp>
        <p:nvSpPr>
          <p:cNvPr id="8" name="Text 6"/>
          <p:cNvSpPr/>
          <p:nvPr/>
        </p:nvSpPr>
        <p:spPr>
          <a:xfrm>
            <a:off x="708660" y="1648969"/>
            <a:ext cx="7223760" cy="201168"/>
          </a:xfrm>
          <a:prstGeom prst="rect">
            <a:avLst/>
          </a:prstGeom>
          <a:noFill/>
          <a:ln/>
        </p:spPr>
        <p:txBody>
          <a:bodyPr wrap="square" lIns="0" tIns="0" rIns="0" bIns="0" rtlCol="0" anchor="ctr"/>
          <a:lstStyle/>
          <a:p>
            <a:pPr marL="0" indent="0">
              <a:buNone/>
            </a:pPr>
            <a:r>
              <a:rPr lang="en-US" sz="1600" b="1" kern="0" spc="120" dirty="0">
                <a:solidFill>
                  <a:srgbClr val="0B6967"/>
                </a:solidFill>
              </a:rPr>
              <a:t>CURRENT ROLE</a:t>
            </a:r>
            <a:endParaRPr lang="en-US" sz="1600" dirty="0"/>
          </a:p>
        </p:txBody>
      </p:sp>
      <p:sp>
        <p:nvSpPr>
          <p:cNvPr id="9" name="Shape 7"/>
          <p:cNvSpPr/>
          <p:nvPr/>
        </p:nvSpPr>
        <p:spPr>
          <a:xfrm>
            <a:off x="726948" y="1905001"/>
            <a:ext cx="7040880" cy="1"/>
          </a:xfrm>
          <a:prstGeom prst="line">
            <a:avLst/>
          </a:prstGeom>
          <a:noFill/>
          <a:ln w="10160">
            <a:solidFill>
              <a:srgbClr val="B8C9C5"/>
            </a:solidFill>
            <a:prstDash val="solid"/>
          </a:ln>
        </p:spPr>
        <p:txBody>
          <a:bodyPr/>
          <a:lstStyle/>
          <a:p>
            <a:endParaRPr lang="en-US"/>
          </a:p>
        </p:txBody>
      </p:sp>
      <p:sp>
        <p:nvSpPr>
          <p:cNvPr id="10" name="Text 8"/>
          <p:cNvSpPr/>
          <p:nvPr/>
        </p:nvSpPr>
        <p:spPr>
          <a:xfrm>
            <a:off x="726948" y="1978152"/>
            <a:ext cx="7086600" cy="807719"/>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400" dirty="0">
                <a:solidFill>
                  <a:srgbClr val="153B3D"/>
                </a:solidFill>
              </a:rPr>
              <a:t>Handling editor across neuroscience and medical journals</a:t>
            </a:r>
            <a:r>
              <a:rPr lang="en-US" sz="1400" dirty="0"/>
              <a:t>.</a:t>
            </a:r>
            <a:endParaRPr lang="en-US" sz="1400" dirty="0">
              <a:solidFill>
                <a:srgbClr val="153B3D"/>
              </a:solidFill>
            </a:endParaRPr>
          </a:p>
          <a:p>
            <a:pPr marL="285750" indent="-285750">
              <a:buFont typeface="Arial" panose="020B0604020202020204" pitchFamily="34" charset="0"/>
              <a:buChar char="•"/>
            </a:pPr>
            <a:r>
              <a:rPr lang="en-US" sz="1400" dirty="0">
                <a:solidFill>
                  <a:srgbClr val="153B3D"/>
                </a:solidFill>
              </a:rPr>
              <a:t>Brain and Behavior </a:t>
            </a:r>
          </a:p>
          <a:p>
            <a:pPr marL="285750" indent="-285750">
              <a:buFont typeface="Arial" panose="020B0604020202020204" pitchFamily="34" charset="0"/>
              <a:buChar char="•"/>
            </a:pPr>
            <a:r>
              <a:rPr lang="en-US" sz="1400" dirty="0">
                <a:solidFill>
                  <a:srgbClr val="153B3D"/>
                </a:solidFill>
              </a:rPr>
              <a:t>Advanced Science</a:t>
            </a:r>
          </a:p>
        </p:txBody>
      </p:sp>
      <p:sp>
        <p:nvSpPr>
          <p:cNvPr id="11" name="Text 9"/>
          <p:cNvSpPr/>
          <p:nvPr/>
        </p:nvSpPr>
        <p:spPr>
          <a:xfrm>
            <a:off x="690372" y="3084576"/>
            <a:ext cx="7223760" cy="201168"/>
          </a:xfrm>
          <a:prstGeom prst="rect">
            <a:avLst/>
          </a:prstGeom>
          <a:noFill/>
          <a:ln/>
        </p:spPr>
        <p:txBody>
          <a:bodyPr wrap="square" lIns="0" tIns="0" rIns="0" bIns="0" rtlCol="0" anchor="ctr"/>
          <a:lstStyle/>
          <a:p>
            <a:pPr marL="0" indent="0">
              <a:buNone/>
            </a:pPr>
            <a:r>
              <a:rPr lang="en-US" sz="1600" b="1" kern="0" spc="120" dirty="0">
                <a:solidFill>
                  <a:srgbClr val="0B6967"/>
                </a:solidFill>
              </a:rPr>
              <a:t>RESEARCH TRAINING</a:t>
            </a:r>
            <a:endParaRPr lang="en-US" sz="1600" dirty="0"/>
          </a:p>
        </p:txBody>
      </p:sp>
      <p:sp>
        <p:nvSpPr>
          <p:cNvPr id="12" name="Shape 10"/>
          <p:cNvSpPr/>
          <p:nvPr/>
        </p:nvSpPr>
        <p:spPr>
          <a:xfrm>
            <a:off x="708660" y="3340608"/>
            <a:ext cx="7040880" cy="1"/>
          </a:xfrm>
          <a:prstGeom prst="line">
            <a:avLst/>
          </a:prstGeom>
          <a:noFill/>
          <a:ln w="10160">
            <a:solidFill>
              <a:srgbClr val="B8C9C5"/>
            </a:solidFill>
            <a:prstDash val="solid"/>
          </a:ln>
        </p:spPr>
        <p:txBody>
          <a:bodyPr/>
          <a:lstStyle/>
          <a:p>
            <a:endParaRPr lang="en-US"/>
          </a:p>
        </p:txBody>
      </p:sp>
      <p:sp>
        <p:nvSpPr>
          <p:cNvPr id="13" name="Text 11"/>
          <p:cNvSpPr/>
          <p:nvPr/>
        </p:nvSpPr>
        <p:spPr>
          <a:xfrm>
            <a:off x="708660" y="3413760"/>
            <a:ext cx="7086600" cy="603504"/>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400" dirty="0">
                <a:solidFill>
                  <a:srgbClr val="153B3D"/>
                </a:solidFill>
              </a:rPr>
              <a:t>PhD in Life Sciences, Medical University of Vienna; </a:t>
            </a:r>
          </a:p>
          <a:p>
            <a:pPr marL="171450" indent="-171450">
              <a:buFont typeface="Arial" panose="020B0604020202020204" pitchFamily="34" charset="0"/>
              <a:buChar char="•"/>
            </a:pPr>
            <a:r>
              <a:rPr lang="en-US" sz="1400" dirty="0">
                <a:solidFill>
                  <a:srgbClr val="153B3D"/>
                </a:solidFill>
              </a:rPr>
              <a:t>M.Sc. Neuroscience, National Brain Research Centre</a:t>
            </a:r>
            <a:endParaRPr lang="en-US" sz="1400" dirty="0"/>
          </a:p>
        </p:txBody>
      </p:sp>
      <p:sp>
        <p:nvSpPr>
          <p:cNvPr id="17" name="Text 15"/>
          <p:cNvSpPr/>
          <p:nvPr/>
        </p:nvSpPr>
        <p:spPr>
          <a:xfrm>
            <a:off x="690372" y="4315968"/>
            <a:ext cx="7223760" cy="201168"/>
          </a:xfrm>
          <a:prstGeom prst="rect">
            <a:avLst/>
          </a:prstGeom>
          <a:noFill/>
          <a:ln/>
        </p:spPr>
        <p:txBody>
          <a:bodyPr wrap="square" lIns="0" tIns="0" rIns="0" bIns="0" rtlCol="0" anchor="ctr"/>
          <a:lstStyle/>
          <a:p>
            <a:pPr marL="0" indent="0">
              <a:buNone/>
            </a:pPr>
            <a:r>
              <a:rPr lang="en-US" sz="1600" b="1" kern="0" spc="120" dirty="0">
                <a:solidFill>
                  <a:srgbClr val="0B6967"/>
                </a:solidFill>
              </a:rPr>
              <a:t>EXPERIENCE</a:t>
            </a:r>
            <a:endParaRPr lang="en-US" sz="1600" dirty="0"/>
          </a:p>
        </p:txBody>
      </p:sp>
      <p:sp>
        <p:nvSpPr>
          <p:cNvPr id="18" name="Shape 16"/>
          <p:cNvSpPr/>
          <p:nvPr/>
        </p:nvSpPr>
        <p:spPr>
          <a:xfrm>
            <a:off x="708660" y="4572000"/>
            <a:ext cx="7040880" cy="1"/>
          </a:xfrm>
          <a:prstGeom prst="line">
            <a:avLst/>
          </a:prstGeom>
          <a:noFill/>
          <a:ln w="10160">
            <a:solidFill>
              <a:srgbClr val="B8C9C5"/>
            </a:solidFill>
            <a:prstDash val="solid"/>
          </a:ln>
        </p:spPr>
        <p:txBody>
          <a:bodyPr/>
          <a:lstStyle/>
          <a:p>
            <a:endParaRPr lang="en-US"/>
          </a:p>
        </p:txBody>
      </p:sp>
      <p:sp>
        <p:nvSpPr>
          <p:cNvPr id="19" name="Text 17"/>
          <p:cNvSpPr/>
          <p:nvPr/>
        </p:nvSpPr>
        <p:spPr>
          <a:xfrm>
            <a:off x="708660" y="4645152"/>
            <a:ext cx="7086600" cy="603504"/>
          </a:xfrm>
          <a:prstGeom prst="rect">
            <a:avLst/>
          </a:prstGeom>
          <a:noFill/>
          <a:ln/>
        </p:spPr>
        <p:txBody>
          <a:bodyPr wrap="square" lIns="0" tIns="0" rIns="0" bIns="0" rtlCol="0" anchor="ctr"/>
          <a:lstStyle/>
          <a:p>
            <a:pPr marL="0" indent="0">
              <a:buNone/>
            </a:pPr>
            <a:r>
              <a:rPr lang="en-US" sz="1400" dirty="0">
                <a:solidFill>
                  <a:srgbClr val="153B3D"/>
                </a:solidFill>
              </a:rPr>
              <a:t>Neuroscience research • scientific editing • peer review • scholarly publishing</a:t>
            </a:r>
            <a:endParaRPr lang="en-US" sz="1400" dirty="0"/>
          </a:p>
        </p:txBody>
      </p:sp>
      <p:sp>
        <p:nvSpPr>
          <p:cNvPr id="25"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5E7776"/>
                </a:solidFill>
              </a:defRPr>
            </a:lvl1pPr>
          </a:lstStyle>
          <a:p>
            <a:pPr algn="r"/>
            <a:fld id="{F7021451-1387-4CA6-816F-3879F97B5CBC}" type="slidenum">
              <a:rPr lang="en-US" b="0"/>
              <a:t>2</a:t>
            </a:fld>
            <a:endParaRPr lang="en-US"/>
          </a:p>
        </p:txBody>
      </p:sp>
      <p:pic>
        <p:nvPicPr>
          <p:cNvPr id="15" name="Picture 14">
            <a:extLst>
              <a:ext uri="{FF2B5EF4-FFF2-40B4-BE49-F238E27FC236}">
                <a16:creationId xmlns:a16="http://schemas.microsoft.com/office/drawing/2014/main" id="{9FC22961-CE44-416E-25C2-696BE400F1D3}"/>
              </a:ext>
            </a:extLst>
          </p:cNvPr>
          <p:cNvPicPr>
            <a:picLocks noChangeAspect="1"/>
          </p:cNvPicPr>
          <p:nvPr/>
        </p:nvPicPr>
        <p:blipFill>
          <a:blip r:embed="rId3"/>
          <a:stretch>
            <a:fillRect/>
          </a:stretch>
        </p:blipFill>
        <p:spPr>
          <a:xfrm>
            <a:off x="8833371" y="1249937"/>
            <a:ext cx="2358617" cy="254482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23F44"/>
        </a:solidFill>
        <a:effectLst/>
      </p:bgPr>
    </p:bg>
    <p:spTree>
      <p:nvGrpSpPr>
        <p:cNvPr id="1" name="">
          <a:extLst>
            <a:ext uri="{FF2B5EF4-FFF2-40B4-BE49-F238E27FC236}">
              <a16:creationId xmlns:a16="http://schemas.microsoft.com/office/drawing/2014/main" id="{1990FC21-50B4-318F-37BD-3A9D08A1E0BB}"/>
            </a:ext>
          </a:extLst>
        </p:cNvPr>
        <p:cNvGrpSpPr/>
        <p:nvPr/>
      </p:nvGrpSpPr>
      <p:grpSpPr>
        <a:xfrm>
          <a:off x="0" y="0"/>
          <a:ext cx="1" cy="1"/>
          <a:chOff x="0" y="0"/>
          <a:chExt cx="1" cy="1"/>
        </a:xfrm>
      </p:grpSpPr>
      <p:sp>
        <p:nvSpPr>
          <p:cNvPr id="2" name="Text 0">
            <a:extLst>
              <a:ext uri="{FF2B5EF4-FFF2-40B4-BE49-F238E27FC236}">
                <a16:creationId xmlns:a16="http://schemas.microsoft.com/office/drawing/2014/main" id="{0BF3B5CF-44D5-D950-1B65-44282E1EC3C9}"/>
              </a:ext>
            </a:extLst>
          </p:cNvPr>
          <p:cNvSpPr/>
          <p:nvPr/>
        </p:nvSpPr>
        <p:spPr>
          <a:xfrm>
            <a:off x="502920" y="274320"/>
            <a:ext cx="11155680" cy="5486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Why Responsible AI Use Matters Now?</a:t>
            </a:r>
            <a:endParaRPr kumimoji="0" lang="en-US" sz="2800" b="0" i="0" u="none" strike="noStrike" kern="1200" cap="none" spc="0" normalizeH="0" baseline="0" noProof="0" dirty="0">
              <a:ln>
                <a:noFill/>
              </a:ln>
              <a:solidFill>
                <a:prstClr val="black"/>
              </a:solidFill>
              <a:effectLst/>
              <a:uLnTx/>
              <a:uFillTx/>
              <a:latin typeface="Arial"/>
              <a:ea typeface="+mn-ea"/>
              <a:cs typeface="+mn-cs"/>
            </a:endParaRPr>
          </a:p>
        </p:txBody>
      </p:sp>
      <p:sp>
        <p:nvSpPr>
          <p:cNvPr id="10" name="Text 7">
            <a:extLst>
              <a:ext uri="{FF2B5EF4-FFF2-40B4-BE49-F238E27FC236}">
                <a16:creationId xmlns:a16="http://schemas.microsoft.com/office/drawing/2014/main" id="{FABA8396-F697-E42F-56B2-28806B2B2CF6}"/>
              </a:ext>
            </a:extLst>
          </p:cNvPr>
          <p:cNvSpPr/>
          <p:nvPr/>
        </p:nvSpPr>
        <p:spPr>
          <a:xfrm>
            <a:off x="3234690" y="6127088"/>
            <a:ext cx="5885316" cy="45659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8FE388"/>
                </a:solidFill>
                <a:effectLst/>
                <a:uLnTx/>
                <a:uFillTx/>
                <a:latin typeface="Arial"/>
                <a:ea typeface="+mn-ea"/>
                <a:cs typeface="+mn-cs"/>
              </a:rPr>
              <a:t>Fluency is not evidence. Confidence is not accuracy.</a:t>
            </a:r>
            <a:endParaRPr kumimoji="0" lang="en-US" b="0" i="0" u="none" strike="noStrike" kern="1200" cap="none" spc="0" normalizeH="0" baseline="0" noProof="0" dirty="0">
              <a:ln>
                <a:noFill/>
              </a:ln>
              <a:solidFill>
                <a:prstClr val="black"/>
              </a:solidFill>
              <a:effectLst/>
              <a:uLnTx/>
              <a:uFillTx/>
              <a:latin typeface="Arial"/>
              <a:ea typeface="+mn-ea"/>
              <a:cs typeface="+mn-cs"/>
            </a:endParaRPr>
          </a:p>
        </p:txBody>
      </p:sp>
      <p:pic>
        <p:nvPicPr>
          <p:cNvPr id="4" name="Picture 3">
            <a:extLst>
              <a:ext uri="{FF2B5EF4-FFF2-40B4-BE49-F238E27FC236}">
                <a16:creationId xmlns:a16="http://schemas.microsoft.com/office/drawing/2014/main" id="{EC1B5E64-63F7-1835-8167-B078D4DE1711}"/>
              </a:ext>
            </a:extLst>
          </p:cNvPr>
          <p:cNvPicPr>
            <a:picLocks noChangeAspect="1"/>
          </p:cNvPicPr>
          <p:nvPr/>
        </p:nvPicPr>
        <p:blipFill>
          <a:blip r:embed="rId3"/>
          <a:stretch>
            <a:fillRect/>
          </a:stretch>
        </p:blipFill>
        <p:spPr>
          <a:xfrm>
            <a:off x="1171392" y="2856797"/>
            <a:ext cx="4605042" cy="2550125"/>
          </a:xfrm>
          <a:prstGeom prst="rect">
            <a:avLst/>
          </a:prstGeom>
        </p:spPr>
      </p:pic>
      <p:pic>
        <p:nvPicPr>
          <p:cNvPr id="13" name="Picture 12">
            <a:extLst>
              <a:ext uri="{FF2B5EF4-FFF2-40B4-BE49-F238E27FC236}">
                <a16:creationId xmlns:a16="http://schemas.microsoft.com/office/drawing/2014/main" id="{CD821F95-F8E9-A6B3-A458-B5D5708434E5}"/>
              </a:ext>
            </a:extLst>
          </p:cNvPr>
          <p:cNvPicPr>
            <a:picLocks noChangeAspect="1"/>
          </p:cNvPicPr>
          <p:nvPr/>
        </p:nvPicPr>
        <p:blipFill>
          <a:blip r:embed="rId4"/>
          <a:srcRect r="10014"/>
          <a:stretch>
            <a:fillRect/>
          </a:stretch>
        </p:blipFill>
        <p:spPr>
          <a:xfrm>
            <a:off x="6451906" y="2839860"/>
            <a:ext cx="4605042" cy="2544639"/>
          </a:xfrm>
          <a:prstGeom prst="rect">
            <a:avLst/>
          </a:prstGeom>
        </p:spPr>
      </p:pic>
      <p:sp>
        <p:nvSpPr>
          <p:cNvPr id="15" name="Shape 3">
            <a:extLst>
              <a:ext uri="{FF2B5EF4-FFF2-40B4-BE49-F238E27FC236}">
                <a16:creationId xmlns:a16="http://schemas.microsoft.com/office/drawing/2014/main" id="{48A1052A-B5BF-0201-8C27-C4F0ED3DA81A}"/>
              </a:ext>
            </a:extLst>
          </p:cNvPr>
          <p:cNvSpPr/>
          <p:nvPr/>
        </p:nvSpPr>
        <p:spPr>
          <a:xfrm>
            <a:off x="594360" y="1112413"/>
            <a:ext cx="10962640" cy="1232716"/>
          </a:xfrm>
          <a:prstGeom prst="roundRect">
            <a:avLst>
              <a:gd name="adj" fmla="val 2745"/>
            </a:avLst>
          </a:prstGeom>
          <a:solidFill>
            <a:srgbClr val="FBFAF4"/>
          </a:solidFill>
          <a:ln w="16510">
            <a:solidFill>
              <a:srgbClr val="B5432E"/>
            </a:solidFill>
            <a:prstDash val="solid"/>
          </a:ln>
        </p:spPr>
        <p:txBody>
          <a:bodyPr/>
          <a:lstStyle/>
          <a:p>
            <a:endParaRPr lang="en-US"/>
          </a:p>
        </p:txBody>
      </p:sp>
      <p:sp>
        <p:nvSpPr>
          <p:cNvPr id="17" name="Text 4">
            <a:extLst>
              <a:ext uri="{FF2B5EF4-FFF2-40B4-BE49-F238E27FC236}">
                <a16:creationId xmlns:a16="http://schemas.microsoft.com/office/drawing/2014/main" id="{BB79B143-E670-7D12-689C-C354C2B67E77}"/>
              </a:ext>
            </a:extLst>
          </p:cNvPr>
          <p:cNvSpPr/>
          <p:nvPr/>
        </p:nvSpPr>
        <p:spPr>
          <a:xfrm>
            <a:off x="800099" y="1276184"/>
            <a:ext cx="5347629" cy="118981"/>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20" normalizeH="0" baseline="0" noProof="0" dirty="0">
                <a:ln>
                  <a:noFill/>
                </a:ln>
                <a:solidFill>
                  <a:srgbClr val="B5432E"/>
                </a:solidFill>
                <a:effectLst/>
                <a:uLnTx/>
                <a:uFillTx/>
                <a:latin typeface="Arial"/>
                <a:ea typeface="+mn-ea"/>
                <a:cs typeface="+mn-cs"/>
              </a:rPr>
              <a:t>CASE IN POINT</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19" name="Text 5">
            <a:extLst>
              <a:ext uri="{FF2B5EF4-FFF2-40B4-BE49-F238E27FC236}">
                <a16:creationId xmlns:a16="http://schemas.microsoft.com/office/drawing/2014/main" id="{82602786-F759-2155-BDB1-4B2BCEC25FA1}"/>
              </a:ext>
            </a:extLst>
          </p:cNvPr>
          <p:cNvSpPr/>
          <p:nvPr/>
        </p:nvSpPr>
        <p:spPr>
          <a:xfrm>
            <a:off x="727014" y="1451078"/>
            <a:ext cx="10160496" cy="324495"/>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B2B2E"/>
                </a:solidFill>
                <a:effectLst/>
                <a:uLnTx/>
                <a:uFillTx/>
                <a:latin typeface="Arial"/>
                <a:ea typeface="+mn-ea"/>
                <a:cs typeface="+mn-cs"/>
              </a:rPr>
              <a:t>“Scientists invented a fake disease. AI told people it was real.”</a:t>
            </a:r>
            <a:endParaRPr kumimoji="0" lang="en-US" sz="1500" b="0" i="0" u="none" strike="noStrike" kern="1200" cap="none" spc="0" normalizeH="0" baseline="0" noProof="0" dirty="0">
              <a:ln>
                <a:noFill/>
              </a:ln>
              <a:solidFill>
                <a:prstClr val="black"/>
              </a:solidFill>
              <a:effectLst/>
              <a:uLnTx/>
              <a:uFillTx/>
              <a:latin typeface="Arial"/>
              <a:ea typeface="+mn-ea"/>
              <a:cs typeface="+mn-cs"/>
            </a:endParaRPr>
          </a:p>
        </p:txBody>
      </p:sp>
      <p:sp>
        <p:nvSpPr>
          <p:cNvPr id="21" name="Text 6">
            <a:extLst>
              <a:ext uri="{FF2B5EF4-FFF2-40B4-BE49-F238E27FC236}">
                <a16:creationId xmlns:a16="http://schemas.microsoft.com/office/drawing/2014/main" id="{37120D86-B1A2-0D58-DA05-258D8A0E3053}"/>
              </a:ext>
            </a:extLst>
          </p:cNvPr>
          <p:cNvSpPr/>
          <p:nvPr/>
        </p:nvSpPr>
        <p:spPr>
          <a:xfrm>
            <a:off x="727013" y="1862508"/>
            <a:ext cx="10160496" cy="482621"/>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1B2B2E"/>
                </a:solidFill>
                <a:effectLst/>
                <a:uLnTx/>
                <a:uFillTx/>
                <a:latin typeface="Arial"/>
                <a:ea typeface="+mn-ea"/>
                <a:cs typeface="+mn-cs"/>
              </a:rPr>
              <a:t>Researchers fabricated a condition (“bixonimania”) with obvious fake authors and affiliations. Major chatbots later presented it as a real illness, and the bogus preprint was even cited in a peer-reviewed paper, later retracted.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50" dirty="0">
              <a:solidFill>
                <a:srgbClr val="1B2B2E"/>
              </a:solidFill>
              <a:latin typeface="Arial"/>
            </a:endParaRPr>
          </a:p>
        </p:txBody>
      </p:sp>
      <p:sp>
        <p:nvSpPr>
          <p:cNvPr id="5" name="TextBox 4">
            <a:extLst>
              <a:ext uri="{FF2B5EF4-FFF2-40B4-BE49-F238E27FC236}">
                <a16:creationId xmlns:a16="http://schemas.microsoft.com/office/drawing/2014/main" id="{D61E014E-68A4-DEA4-ACDF-670994404181}"/>
              </a:ext>
            </a:extLst>
          </p:cNvPr>
          <p:cNvSpPr txBox="1"/>
          <p:nvPr/>
        </p:nvSpPr>
        <p:spPr>
          <a:xfrm>
            <a:off x="914402" y="5879231"/>
            <a:ext cx="10441458" cy="307777"/>
          </a:xfrm>
          <a:prstGeom prst="rect">
            <a:avLst/>
          </a:prstGeom>
          <a:noFill/>
        </p:spPr>
        <p:txBody>
          <a:bodyPr wrap="square">
            <a:spAutoFit/>
          </a:bodyPr>
          <a:lstStyle/>
          <a:p>
            <a:r>
              <a:rPr lang="en-US" sz="1400" dirty="0">
                <a:solidFill>
                  <a:schemeClr val="bg1"/>
                </a:solidFill>
              </a:rPr>
              <a:t>AI accelerates how information is produced and shared, which brings benefits but also risks to authenticity, accuracy, and trust</a:t>
            </a:r>
          </a:p>
        </p:txBody>
      </p:sp>
    </p:spTree>
    <p:extLst>
      <p:ext uri="{BB962C8B-B14F-4D97-AF65-F5344CB8AC3E}">
        <p14:creationId xmlns:p14="http://schemas.microsoft.com/office/powerpoint/2010/main" val="4259001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02920" y="274320"/>
            <a:ext cx="11155680" cy="548640"/>
          </a:xfrm>
          <a:prstGeom prst="rect">
            <a:avLst/>
          </a:prstGeom>
          <a:noFill/>
          <a:ln/>
        </p:spPr>
        <p:txBody>
          <a:bodyPr wrap="square" lIns="0" tIns="0" rIns="0" bIns="0" rtlCol="0" anchor="ctr"/>
          <a:lstStyle/>
          <a:p>
            <a:pPr marL="0" indent="0" algn="ctr">
              <a:buNone/>
            </a:pPr>
            <a:r>
              <a:rPr lang="en-US" sz="2300" b="1" dirty="0">
                <a:solidFill>
                  <a:srgbClr val="123F44"/>
                </a:solidFill>
                <a:latin typeface="Arial" pitchFamily="34" charset="0"/>
                <a:ea typeface="Arial" pitchFamily="34" charset="-122"/>
                <a:cs typeface="Arial" pitchFamily="34" charset="-120"/>
              </a:rPr>
              <a:t>What you will take away</a:t>
            </a:r>
            <a:endParaRPr lang="en-US" sz="2300" dirty="0"/>
          </a:p>
        </p:txBody>
      </p:sp>
      <p:sp>
        <p:nvSpPr>
          <p:cNvPr id="3" name="Shape 1"/>
          <p:cNvSpPr/>
          <p:nvPr/>
        </p:nvSpPr>
        <p:spPr>
          <a:xfrm>
            <a:off x="521208" y="932688"/>
            <a:ext cx="2011680" cy="292608"/>
          </a:xfrm>
          <a:prstGeom prst="roundRect">
            <a:avLst>
              <a:gd name="adj" fmla="val 18750"/>
            </a:avLst>
          </a:prstGeom>
          <a:solidFill>
            <a:srgbClr val="BE9A3F"/>
          </a:solidFill>
          <a:ln/>
        </p:spPr>
        <p:txBody>
          <a:bodyPr/>
          <a:lstStyle/>
          <a:p>
            <a:endParaRPr lang="en-US"/>
          </a:p>
        </p:txBody>
      </p:sp>
      <p:sp>
        <p:nvSpPr>
          <p:cNvPr id="4" name="Text 2"/>
          <p:cNvSpPr/>
          <p:nvPr/>
        </p:nvSpPr>
        <p:spPr>
          <a:xfrm>
            <a:off x="658368" y="992124"/>
            <a:ext cx="1783080" cy="146304"/>
          </a:xfrm>
          <a:prstGeom prst="rect">
            <a:avLst/>
          </a:prstGeom>
          <a:noFill/>
          <a:ln/>
        </p:spPr>
        <p:txBody>
          <a:bodyPr wrap="square" lIns="0" tIns="0" rIns="0" bIns="0" rtlCol="0" anchor="ctr"/>
          <a:lstStyle/>
          <a:p>
            <a:pPr marL="0" indent="0">
              <a:buNone/>
            </a:pPr>
            <a:r>
              <a:rPr lang="en-US" sz="800" b="1" kern="0" spc="130" dirty="0">
                <a:solidFill>
                  <a:srgbClr val="FFFFFF"/>
                </a:solidFill>
              </a:rPr>
              <a:t>LEARNING GOALS</a:t>
            </a:r>
            <a:endParaRPr lang="en-US" sz="800" dirty="0"/>
          </a:p>
        </p:txBody>
      </p:sp>
      <p:sp>
        <p:nvSpPr>
          <p:cNvPr id="5" name="Shape 3"/>
          <p:cNvSpPr/>
          <p:nvPr/>
        </p:nvSpPr>
        <p:spPr>
          <a:xfrm>
            <a:off x="640080" y="1417320"/>
            <a:ext cx="10927080" cy="822960"/>
          </a:xfrm>
          <a:prstGeom prst="roundRect">
            <a:avLst>
              <a:gd name="adj" fmla="val 6667"/>
            </a:avLst>
          </a:prstGeom>
          <a:solidFill>
            <a:srgbClr val="FBFAF4"/>
          </a:solidFill>
          <a:ln w="12700">
            <a:solidFill>
              <a:srgbClr val="D9D2BE"/>
            </a:solidFill>
            <a:prstDash val="solid"/>
          </a:ln>
        </p:spPr>
        <p:txBody>
          <a:bodyPr/>
          <a:lstStyle/>
          <a:p>
            <a:endParaRPr lang="en-US"/>
          </a:p>
        </p:txBody>
      </p:sp>
      <p:sp>
        <p:nvSpPr>
          <p:cNvPr id="6" name="Shape 4"/>
          <p:cNvSpPr/>
          <p:nvPr/>
        </p:nvSpPr>
        <p:spPr>
          <a:xfrm>
            <a:off x="841248" y="1591056"/>
            <a:ext cx="475488" cy="475488"/>
          </a:xfrm>
          <a:prstGeom prst="ellipse">
            <a:avLst/>
          </a:prstGeom>
          <a:solidFill>
            <a:srgbClr val="123F44"/>
          </a:solidFill>
          <a:ln/>
        </p:spPr>
        <p:txBody>
          <a:bodyPr/>
          <a:lstStyle/>
          <a:p>
            <a:endParaRPr lang="en-US"/>
          </a:p>
        </p:txBody>
      </p:sp>
      <p:sp>
        <p:nvSpPr>
          <p:cNvPr id="7" name="Text 5"/>
          <p:cNvSpPr/>
          <p:nvPr/>
        </p:nvSpPr>
        <p:spPr>
          <a:xfrm>
            <a:off x="841248" y="1682496"/>
            <a:ext cx="475488" cy="274320"/>
          </a:xfrm>
          <a:prstGeom prst="rect">
            <a:avLst/>
          </a:prstGeom>
          <a:noFill/>
          <a:ln/>
        </p:spPr>
        <p:txBody>
          <a:bodyPr wrap="square" lIns="0" tIns="0" rIns="0" bIns="0" rtlCol="0" anchor="ctr"/>
          <a:lstStyle/>
          <a:p>
            <a:pPr marL="0" indent="0" algn="ctr">
              <a:buNone/>
            </a:pPr>
            <a:r>
              <a:rPr lang="en-US" sz="1500" b="1" dirty="0">
                <a:solidFill>
                  <a:srgbClr val="FFFFFF"/>
                </a:solidFill>
              </a:rPr>
              <a:t>1</a:t>
            </a:r>
            <a:endParaRPr lang="en-US" sz="1500" dirty="0"/>
          </a:p>
        </p:txBody>
      </p:sp>
      <p:sp>
        <p:nvSpPr>
          <p:cNvPr id="8" name="Text 6"/>
          <p:cNvSpPr/>
          <p:nvPr/>
        </p:nvSpPr>
        <p:spPr>
          <a:xfrm>
            <a:off x="1508760" y="1618488"/>
            <a:ext cx="9875520" cy="457200"/>
          </a:xfrm>
          <a:prstGeom prst="rect">
            <a:avLst/>
          </a:prstGeom>
          <a:noFill/>
          <a:ln/>
        </p:spPr>
        <p:txBody>
          <a:bodyPr wrap="square" lIns="0" tIns="0" rIns="0" bIns="0" rtlCol="0" anchor="ctr"/>
          <a:lstStyle/>
          <a:p>
            <a:pPr marL="0" indent="0">
              <a:buNone/>
            </a:pPr>
            <a:r>
              <a:rPr lang="en-US" sz="1350" b="1" dirty="0">
                <a:solidFill>
                  <a:srgbClr val="123F44"/>
                </a:solidFill>
              </a:rPr>
              <a:t>Where AI fits in the research lifecycle: </a:t>
            </a:r>
            <a:r>
              <a:rPr lang="en-US" sz="1350" dirty="0">
                <a:solidFill>
                  <a:srgbClr val="123F44"/>
                </a:solidFill>
              </a:rPr>
              <a:t>AI can assist you but can't take on your responsibility.</a:t>
            </a:r>
            <a:endParaRPr lang="en-US" sz="1350" dirty="0"/>
          </a:p>
        </p:txBody>
      </p:sp>
      <p:sp>
        <p:nvSpPr>
          <p:cNvPr id="9" name="Shape 7"/>
          <p:cNvSpPr/>
          <p:nvPr/>
        </p:nvSpPr>
        <p:spPr>
          <a:xfrm>
            <a:off x="658368" y="3222567"/>
            <a:ext cx="10927080" cy="822960"/>
          </a:xfrm>
          <a:prstGeom prst="roundRect">
            <a:avLst>
              <a:gd name="adj" fmla="val 6667"/>
            </a:avLst>
          </a:prstGeom>
          <a:solidFill>
            <a:srgbClr val="FBFAF4"/>
          </a:solidFill>
          <a:ln w="12700">
            <a:solidFill>
              <a:srgbClr val="D9D2BE"/>
            </a:solidFill>
            <a:prstDash val="solid"/>
          </a:ln>
        </p:spPr>
        <p:txBody>
          <a:bodyPr/>
          <a:lstStyle/>
          <a:p>
            <a:endParaRPr lang="en-US"/>
          </a:p>
        </p:txBody>
      </p:sp>
      <p:sp>
        <p:nvSpPr>
          <p:cNvPr id="10" name="Shape 8"/>
          <p:cNvSpPr/>
          <p:nvPr/>
        </p:nvSpPr>
        <p:spPr>
          <a:xfrm>
            <a:off x="859536" y="3396303"/>
            <a:ext cx="475488" cy="475488"/>
          </a:xfrm>
          <a:prstGeom prst="ellipse">
            <a:avLst/>
          </a:prstGeom>
          <a:solidFill>
            <a:srgbClr val="123F44"/>
          </a:solidFill>
          <a:ln/>
        </p:spPr>
        <p:txBody>
          <a:bodyPr/>
          <a:lstStyle/>
          <a:p>
            <a:endParaRPr lang="en-US"/>
          </a:p>
        </p:txBody>
      </p:sp>
      <p:sp>
        <p:nvSpPr>
          <p:cNvPr id="11" name="Text 9"/>
          <p:cNvSpPr/>
          <p:nvPr/>
        </p:nvSpPr>
        <p:spPr>
          <a:xfrm>
            <a:off x="859536" y="3487743"/>
            <a:ext cx="475488" cy="274320"/>
          </a:xfrm>
          <a:prstGeom prst="rect">
            <a:avLst/>
          </a:prstGeom>
          <a:noFill/>
          <a:ln/>
        </p:spPr>
        <p:txBody>
          <a:bodyPr wrap="square" lIns="0" tIns="0" rIns="0" bIns="0" rtlCol="0" anchor="ctr"/>
          <a:lstStyle/>
          <a:p>
            <a:pPr marL="0" indent="0" algn="ctr">
              <a:buNone/>
            </a:pPr>
            <a:r>
              <a:rPr lang="en-US" sz="1500" b="1" dirty="0">
                <a:solidFill>
                  <a:srgbClr val="FFFFFF"/>
                </a:solidFill>
              </a:rPr>
              <a:t>3</a:t>
            </a:r>
            <a:endParaRPr lang="en-US" sz="1500" dirty="0"/>
          </a:p>
        </p:txBody>
      </p:sp>
      <p:sp>
        <p:nvSpPr>
          <p:cNvPr id="13" name="Shape 11"/>
          <p:cNvSpPr/>
          <p:nvPr/>
        </p:nvSpPr>
        <p:spPr>
          <a:xfrm>
            <a:off x="658368" y="4155255"/>
            <a:ext cx="10927080" cy="822960"/>
          </a:xfrm>
          <a:prstGeom prst="roundRect">
            <a:avLst>
              <a:gd name="adj" fmla="val 6667"/>
            </a:avLst>
          </a:prstGeom>
          <a:solidFill>
            <a:srgbClr val="FBFAF4"/>
          </a:solidFill>
          <a:ln w="12700">
            <a:solidFill>
              <a:srgbClr val="D9D2BE"/>
            </a:solidFill>
            <a:prstDash val="solid"/>
          </a:ln>
        </p:spPr>
        <p:txBody>
          <a:bodyPr/>
          <a:lstStyle/>
          <a:p>
            <a:endParaRPr lang="en-US" dirty="0"/>
          </a:p>
        </p:txBody>
      </p:sp>
      <p:sp>
        <p:nvSpPr>
          <p:cNvPr id="14" name="Shape 12"/>
          <p:cNvSpPr/>
          <p:nvPr/>
        </p:nvSpPr>
        <p:spPr>
          <a:xfrm>
            <a:off x="859536" y="4328991"/>
            <a:ext cx="475488" cy="475488"/>
          </a:xfrm>
          <a:prstGeom prst="ellipse">
            <a:avLst/>
          </a:prstGeom>
          <a:solidFill>
            <a:srgbClr val="123F44"/>
          </a:solidFill>
          <a:ln/>
        </p:spPr>
        <p:txBody>
          <a:bodyPr/>
          <a:lstStyle/>
          <a:p>
            <a:endParaRPr lang="en-US"/>
          </a:p>
        </p:txBody>
      </p:sp>
      <p:sp>
        <p:nvSpPr>
          <p:cNvPr id="17" name="Shape 15"/>
          <p:cNvSpPr/>
          <p:nvPr/>
        </p:nvSpPr>
        <p:spPr>
          <a:xfrm>
            <a:off x="632460" y="2331211"/>
            <a:ext cx="10927080" cy="822960"/>
          </a:xfrm>
          <a:prstGeom prst="roundRect">
            <a:avLst>
              <a:gd name="adj" fmla="val 6667"/>
            </a:avLst>
          </a:prstGeom>
          <a:solidFill>
            <a:srgbClr val="FBFAF4"/>
          </a:solidFill>
          <a:ln w="12700">
            <a:solidFill>
              <a:srgbClr val="D9D2BE"/>
            </a:solidFill>
            <a:prstDash val="solid"/>
          </a:ln>
        </p:spPr>
        <p:txBody>
          <a:bodyPr/>
          <a:lstStyle/>
          <a:p>
            <a:endParaRPr lang="en-US"/>
          </a:p>
        </p:txBody>
      </p:sp>
      <p:sp>
        <p:nvSpPr>
          <p:cNvPr id="15" name="Text 13"/>
          <p:cNvSpPr/>
          <p:nvPr/>
        </p:nvSpPr>
        <p:spPr>
          <a:xfrm>
            <a:off x="859536" y="4420431"/>
            <a:ext cx="475488" cy="274320"/>
          </a:xfrm>
          <a:prstGeom prst="rect">
            <a:avLst/>
          </a:prstGeom>
          <a:noFill/>
          <a:ln/>
        </p:spPr>
        <p:txBody>
          <a:bodyPr wrap="square" lIns="0" tIns="0" rIns="0" bIns="0" rtlCol="0" anchor="ctr"/>
          <a:lstStyle/>
          <a:p>
            <a:pPr marL="0" indent="0" algn="ctr">
              <a:buNone/>
            </a:pPr>
            <a:r>
              <a:rPr lang="en-US" sz="1500" b="1" dirty="0">
                <a:solidFill>
                  <a:srgbClr val="FFFFFF"/>
                </a:solidFill>
              </a:rPr>
              <a:t>4</a:t>
            </a:r>
            <a:endParaRPr lang="en-US" sz="1500" dirty="0"/>
          </a:p>
        </p:txBody>
      </p:sp>
      <p:sp>
        <p:nvSpPr>
          <p:cNvPr id="16" name="Text 14"/>
          <p:cNvSpPr/>
          <p:nvPr/>
        </p:nvSpPr>
        <p:spPr>
          <a:xfrm>
            <a:off x="1527048" y="4356423"/>
            <a:ext cx="9875520" cy="457200"/>
          </a:xfrm>
          <a:prstGeom prst="rect">
            <a:avLst/>
          </a:prstGeom>
          <a:noFill/>
          <a:ln/>
        </p:spPr>
        <p:txBody>
          <a:bodyPr wrap="square" lIns="0" tIns="0" rIns="0" bIns="0" rtlCol="0" anchor="ctr"/>
          <a:lstStyle/>
          <a:p>
            <a:pPr marL="0" indent="0">
              <a:buNone/>
            </a:pPr>
            <a:r>
              <a:rPr lang="en-US" sz="1350" b="1" dirty="0">
                <a:solidFill>
                  <a:srgbClr val="123F44"/>
                </a:solidFill>
              </a:rPr>
              <a:t>What good practice looks like: </a:t>
            </a:r>
            <a:r>
              <a:rPr lang="en-US" sz="1350" dirty="0">
                <a:solidFill>
                  <a:srgbClr val="123F44"/>
                </a:solidFill>
              </a:rPr>
              <a:t>reproducibility, confidentiality, and protecting your data and rights</a:t>
            </a:r>
            <a:r>
              <a:rPr lang="en-US" sz="1350" dirty="0">
                <a:solidFill>
                  <a:srgbClr val="1B2B2E"/>
                </a:solidFill>
              </a:rPr>
              <a:t>.</a:t>
            </a:r>
            <a:endParaRPr lang="en-US" sz="1350" dirty="0"/>
          </a:p>
        </p:txBody>
      </p:sp>
      <p:sp>
        <p:nvSpPr>
          <p:cNvPr id="18" name="Shape 16"/>
          <p:cNvSpPr/>
          <p:nvPr/>
        </p:nvSpPr>
        <p:spPr>
          <a:xfrm>
            <a:off x="833628" y="2504947"/>
            <a:ext cx="475488" cy="475488"/>
          </a:xfrm>
          <a:prstGeom prst="ellipse">
            <a:avLst/>
          </a:prstGeom>
          <a:solidFill>
            <a:srgbClr val="123F44"/>
          </a:solidFill>
          <a:ln/>
        </p:spPr>
        <p:txBody>
          <a:bodyPr/>
          <a:lstStyle/>
          <a:p>
            <a:endParaRPr lang="en-US"/>
          </a:p>
        </p:txBody>
      </p:sp>
      <p:sp>
        <p:nvSpPr>
          <p:cNvPr id="19" name="Text 17"/>
          <p:cNvSpPr/>
          <p:nvPr/>
        </p:nvSpPr>
        <p:spPr>
          <a:xfrm>
            <a:off x="833628" y="2596387"/>
            <a:ext cx="475488" cy="274320"/>
          </a:xfrm>
          <a:prstGeom prst="rect">
            <a:avLst/>
          </a:prstGeom>
          <a:noFill/>
          <a:ln/>
        </p:spPr>
        <p:txBody>
          <a:bodyPr wrap="square" lIns="0" tIns="0" rIns="0" bIns="0" rtlCol="0" anchor="ctr"/>
          <a:lstStyle/>
          <a:p>
            <a:pPr marL="0" indent="0" algn="ctr">
              <a:buNone/>
            </a:pPr>
            <a:r>
              <a:rPr lang="en-US" sz="1500" b="1" dirty="0">
                <a:solidFill>
                  <a:srgbClr val="FFFFFF"/>
                </a:solidFill>
              </a:rPr>
              <a:t>2</a:t>
            </a:r>
            <a:endParaRPr lang="en-US" sz="1500" dirty="0"/>
          </a:p>
        </p:txBody>
      </p:sp>
      <p:sp>
        <p:nvSpPr>
          <p:cNvPr id="20" name="Text 18"/>
          <p:cNvSpPr/>
          <p:nvPr/>
        </p:nvSpPr>
        <p:spPr>
          <a:xfrm>
            <a:off x="1549908" y="3384527"/>
            <a:ext cx="9875520" cy="457200"/>
          </a:xfrm>
          <a:prstGeom prst="rect">
            <a:avLst/>
          </a:prstGeom>
          <a:noFill/>
          <a:ln/>
        </p:spPr>
        <p:txBody>
          <a:bodyPr wrap="square" lIns="0" tIns="0" rIns="0" bIns="0" rtlCol="0" anchor="ctr"/>
          <a:lstStyle/>
          <a:p>
            <a:pPr marL="0" indent="0">
              <a:buNone/>
            </a:pPr>
            <a:r>
              <a:rPr lang="en-US" sz="1350" b="1" dirty="0">
                <a:solidFill>
                  <a:srgbClr val="123F44"/>
                </a:solidFill>
              </a:rPr>
              <a:t>Choose the right tools: </a:t>
            </a:r>
            <a:r>
              <a:rPr lang="en-US" sz="1350" dirty="0">
                <a:solidFill>
                  <a:srgbClr val="1B2B2E"/>
                </a:solidFill>
              </a:rPr>
              <a:t>Evaluate, test, and select tools while recognising and mitigating bias.</a:t>
            </a:r>
            <a:endParaRPr lang="en-US" sz="1350" dirty="0"/>
          </a:p>
        </p:txBody>
      </p:sp>
      <p:sp>
        <p:nvSpPr>
          <p:cNvPr id="21" name="Shape 19"/>
          <p:cNvSpPr/>
          <p:nvPr/>
        </p:nvSpPr>
        <p:spPr>
          <a:xfrm>
            <a:off x="640080" y="5148072"/>
            <a:ext cx="10927080" cy="822960"/>
          </a:xfrm>
          <a:prstGeom prst="roundRect">
            <a:avLst>
              <a:gd name="adj" fmla="val 6667"/>
            </a:avLst>
          </a:prstGeom>
          <a:solidFill>
            <a:srgbClr val="FBFAF4"/>
          </a:solidFill>
          <a:ln w="12700">
            <a:solidFill>
              <a:srgbClr val="D9D2BE"/>
            </a:solidFill>
            <a:prstDash val="solid"/>
          </a:ln>
        </p:spPr>
        <p:txBody>
          <a:bodyPr/>
          <a:lstStyle/>
          <a:p>
            <a:endParaRPr lang="en-US"/>
          </a:p>
        </p:txBody>
      </p:sp>
      <p:sp>
        <p:nvSpPr>
          <p:cNvPr id="22" name="Shape 20"/>
          <p:cNvSpPr/>
          <p:nvPr/>
        </p:nvSpPr>
        <p:spPr>
          <a:xfrm>
            <a:off x="841248" y="5321808"/>
            <a:ext cx="475488" cy="475488"/>
          </a:xfrm>
          <a:prstGeom prst="ellipse">
            <a:avLst/>
          </a:prstGeom>
          <a:solidFill>
            <a:srgbClr val="123F44"/>
          </a:solidFill>
          <a:ln/>
        </p:spPr>
        <p:txBody>
          <a:bodyPr/>
          <a:lstStyle/>
          <a:p>
            <a:endParaRPr lang="en-US"/>
          </a:p>
        </p:txBody>
      </p:sp>
      <p:sp>
        <p:nvSpPr>
          <p:cNvPr id="23" name="Text 21"/>
          <p:cNvSpPr/>
          <p:nvPr/>
        </p:nvSpPr>
        <p:spPr>
          <a:xfrm>
            <a:off x="841248" y="5413248"/>
            <a:ext cx="475488" cy="274320"/>
          </a:xfrm>
          <a:prstGeom prst="rect">
            <a:avLst/>
          </a:prstGeom>
          <a:noFill/>
          <a:ln/>
        </p:spPr>
        <p:txBody>
          <a:bodyPr wrap="square" lIns="0" tIns="0" rIns="0" bIns="0" rtlCol="0" anchor="ctr"/>
          <a:lstStyle/>
          <a:p>
            <a:pPr marL="0" indent="0" algn="ctr">
              <a:buNone/>
            </a:pPr>
            <a:r>
              <a:rPr lang="en-US" sz="1500" b="1" dirty="0">
                <a:solidFill>
                  <a:srgbClr val="FFFFFF"/>
                </a:solidFill>
              </a:rPr>
              <a:t>5</a:t>
            </a:r>
            <a:endParaRPr lang="en-US" sz="1500" dirty="0"/>
          </a:p>
        </p:txBody>
      </p:sp>
      <p:sp>
        <p:nvSpPr>
          <p:cNvPr id="24" name="Text 22"/>
          <p:cNvSpPr/>
          <p:nvPr/>
        </p:nvSpPr>
        <p:spPr>
          <a:xfrm>
            <a:off x="1508760" y="5349240"/>
            <a:ext cx="9875520" cy="457200"/>
          </a:xfrm>
          <a:prstGeom prst="rect">
            <a:avLst/>
          </a:prstGeom>
          <a:noFill/>
          <a:ln/>
        </p:spPr>
        <p:txBody>
          <a:bodyPr wrap="square" lIns="0" tIns="0" rIns="0" bIns="0" rtlCol="0" anchor="ctr"/>
          <a:lstStyle/>
          <a:p>
            <a:pPr marL="0" indent="0">
              <a:buNone/>
            </a:pPr>
            <a:r>
              <a:rPr lang="en-US" sz="1350" b="1" dirty="0">
                <a:solidFill>
                  <a:srgbClr val="123F44"/>
                </a:solidFill>
              </a:rPr>
              <a:t>What publishers expect: </a:t>
            </a:r>
            <a:r>
              <a:rPr lang="en-US" sz="1350" dirty="0">
                <a:solidFill>
                  <a:srgbClr val="123F44"/>
                </a:solidFill>
              </a:rPr>
              <a:t>on authorship, disclosure, and AI in peer review.</a:t>
            </a:r>
            <a:r>
              <a:rPr lang="en-US" sz="1350" dirty="0">
                <a:solidFill>
                  <a:srgbClr val="1B2B2E"/>
                </a:solidFill>
              </a:rPr>
              <a:t>.</a:t>
            </a:r>
            <a:endParaRPr lang="en-US" sz="1350" dirty="0"/>
          </a:p>
        </p:txBody>
      </p:sp>
      <p:sp>
        <p:nvSpPr>
          <p:cNvPr id="12" name="Text 10"/>
          <p:cNvSpPr/>
          <p:nvPr/>
        </p:nvSpPr>
        <p:spPr>
          <a:xfrm>
            <a:off x="1482852" y="2523235"/>
            <a:ext cx="9875520" cy="457200"/>
          </a:xfrm>
          <a:prstGeom prst="rect">
            <a:avLst/>
          </a:prstGeom>
          <a:noFill/>
          <a:ln/>
        </p:spPr>
        <p:txBody>
          <a:bodyPr wrap="square" lIns="0" tIns="0" rIns="0" bIns="0" rtlCol="0" anchor="ctr"/>
          <a:lstStyle/>
          <a:p>
            <a:pPr marL="0" indent="0">
              <a:buNone/>
            </a:pPr>
            <a:r>
              <a:rPr lang="en-US" sz="1350" b="1" dirty="0">
                <a:solidFill>
                  <a:srgbClr val="123F44"/>
                </a:solidFill>
              </a:rPr>
              <a:t>Where AI can and can't help at each stage: </a:t>
            </a:r>
            <a:r>
              <a:rPr lang="en-US" sz="1350" dirty="0">
                <a:solidFill>
                  <a:srgbClr val="123F44"/>
                </a:solidFill>
              </a:rPr>
              <a:t>literature, hypotheses, analysis, writing, visuals, and promotion.</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153B3D"/>
                </a:solidFill>
                <a:latin typeface="Arial" pitchFamily="34" charset="0"/>
                <a:ea typeface="Arial" pitchFamily="34" charset="-122"/>
                <a:cs typeface="Arial" pitchFamily="34" charset="-120"/>
              </a:rPr>
              <a:t>The Governing Principle: Assistance Vs. Substitution</a:t>
            </a:r>
            <a:endParaRPr lang="en-US" sz="2800" b="1" dirty="0"/>
          </a:p>
        </p:txBody>
      </p:sp>
      <p:sp>
        <p:nvSpPr>
          <p:cNvPr id="5" name="Shape 3"/>
          <p:cNvSpPr/>
          <p:nvPr/>
        </p:nvSpPr>
        <p:spPr>
          <a:xfrm>
            <a:off x="594360" y="1463040"/>
            <a:ext cx="5257800" cy="3977640"/>
          </a:xfrm>
          <a:prstGeom prst="roundRect">
            <a:avLst>
              <a:gd name="adj" fmla="val 1609"/>
            </a:avLst>
          </a:prstGeom>
          <a:solidFill>
            <a:srgbClr val="FFFFFF"/>
          </a:solidFill>
          <a:ln w="17780">
            <a:solidFill>
              <a:srgbClr val="16E28C"/>
            </a:solidFill>
            <a:prstDash val="solid"/>
          </a:ln>
          <a:effectLst>
            <a:outerShdw blurRad="17780" dist="6350" dir="2700000" algn="bl" rotWithShape="0">
              <a:srgbClr val="000000">
                <a:alpha val="10000"/>
              </a:srgbClr>
            </a:outerShdw>
          </a:effectLst>
        </p:spPr>
        <p:txBody>
          <a:bodyPr/>
          <a:lstStyle/>
          <a:p>
            <a:endParaRPr lang="en-US"/>
          </a:p>
        </p:txBody>
      </p:sp>
      <p:sp>
        <p:nvSpPr>
          <p:cNvPr id="6" name="Text 4"/>
          <p:cNvSpPr/>
          <p:nvPr/>
        </p:nvSpPr>
        <p:spPr>
          <a:xfrm>
            <a:off x="813816" y="1645920"/>
            <a:ext cx="4818888" cy="274320"/>
          </a:xfrm>
          <a:prstGeom prst="rect">
            <a:avLst/>
          </a:prstGeom>
          <a:noFill/>
          <a:ln/>
        </p:spPr>
        <p:txBody>
          <a:bodyPr wrap="square" lIns="0" tIns="0" rIns="0" bIns="0" rtlCol="0" anchor="ctr"/>
          <a:lstStyle/>
          <a:p>
            <a:pPr marL="0" indent="0" algn="ctr">
              <a:buNone/>
            </a:pPr>
            <a:r>
              <a:rPr lang="en-US" sz="2000" b="1" dirty="0">
                <a:solidFill>
                  <a:srgbClr val="0B6967"/>
                </a:solidFill>
                <a:latin typeface="+mj-lt"/>
              </a:rPr>
              <a:t>AI as assistance</a:t>
            </a:r>
            <a:endParaRPr lang="en-US" sz="2000" dirty="0">
              <a:latin typeface="+mj-lt"/>
            </a:endParaRPr>
          </a:p>
        </p:txBody>
      </p:sp>
      <p:sp>
        <p:nvSpPr>
          <p:cNvPr id="7" name="Text 5"/>
          <p:cNvSpPr/>
          <p:nvPr/>
        </p:nvSpPr>
        <p:spPr>
          <a:xfrm>
            <a:off x="798576" y="2304288"/>
            <a:ext cx="4800600" cy="2514847"/>
          </a:xfrm>
          <a:prstGeom prst="rect">
            <a:avLst/>
          </a:prstGeom>
          <a:noFill/>
          <a:ln/>
        </p:spPr>
        <p:txBody>
          <a:bodyPr wrap="square" lIns="0" tIns="0" rIns="0" bIns="0" rtlCol="0" anchor="t"/>
          <a:lstStyle/>
          <a:p>
            <a:pPr marL="152400" indent="-152400">
              <a:lnSpc>
                <a:spcPct val="150000"/>
              </a:lnSpc>
              <a:spcAft>
                <a:spcPts val="600"/>
              </a:spcAft>
              <a:buSzPct val="100000"/>
              <a:buChar char="•"/>
            </a:pPr>
            <a:r>
              <a:rPr lang="en-US" sz="1600" dirty="0">
                <a:solidFill>
                  <a:srgbClr val="153B3D"/>
                </a:solidFill>
              </a:rPr>
              <a:t>Speeds up defined, routine tasks</a:t>
            </a:r>
            <a:endParaRPr lang="en-US" sz="1600" dirty="0"/>
          </a:p>
          <a:p>
            <a:pPr marL="152400" indent="-152400">
              <a:lnSpc>
                <a:spcPct val="150000"/>
              </a:lnSpc>
              <a:spcAft>
                <a:spcPts val="600"/>
              </a:spcAft>
              <a:buSzPct val="100000"/>
              <a:buChar char="•"/>
            </a:pPr>
            <a:r>
              <a:rPr lang="en-US" sz="1600" dirty="0">
                <a:solidFill>
                  <a:srgbClr val="153B3D"/>
                </a:solidFill>
              </a:rPr>
              <a:t>Suggests options and possibilities</a:t>
            </a:r>
            <a:endParaRPr lang="en-US" sz="1600" dirty="0"/>
          </a:p>
          <a:p>
            <a:pPr marL="152400" indent="-152400">
              <a:lnSpc>
                <a:spcPct val="150000"/>
              </a:lnSpc>
              <a:spcAft>
                <a:spcPts val="600"/>
              </a:spcAft>
              <a:buSzPct val="100000"/>
              <a:buChar char="•"/>
            </a:pPr>
            <a:r>
              <a:rPr lang="en-US" sz="1600" dirty="0">
                <a:solidFill>
                  <a:srgbClr val="153B3D"/>
                </a:solidFill>
              </a:rPr>
              <a:t>Produces outputs that can be checked</a:t>
            </a:r>
            <a:endParaRPr lang="en-US" sz="1600" dirty="0"/>
          </a:p>
          <a:p>
            <a:pPr marL="152400" indent="-152400">
              <a:lnSpc>
                <a:spcPct val="150000"/>
              </a:lnSpc>
              <a:spcAft>
                <a:spcPts val="600"/>
              </a:spcAft>
              <a:buSzPct val="100000"/>
              <a:buChar char="•"/>
            </a:pPr>
            <a:r>
              <a:rPr lang="en-US" sz="1600" dirty="0">
                <a:solidFill>
                  <a:srgbClr val="153B3D"/>
                </a:solidFill>
              </a:rPr>
              <a:t>Leaves scientific decisions with researchers</a:t>
            </a:r>
            <a:endParaRPr lang="en-US" sz="1600" dirty="0"/>
          </a:p>
        </p:txBody>
      </p:sp>
      <p:sp>
        <p:nvSpPr>
          <p:cNvPr id="8" name="Shape 6"/>
          <p:cNvSpPr/>
          <p:nvPr/>
        </p:nvSpPr>
        <p:spPr>
          <a:xfrm>
            <a:off x="6400800" y="1463040"/>
            <a:ext cx="5212080" cy="3977640"/>
          </a:xfrm>
          <a:prstGeom prst="roundRect">
            <a:avLst>
              <a:gd name="adj" fmla="val 1609"/>
            </a:avLst>
          </a:prstGeom>
          <a:solidFill>
            <a:srgbClr val="FFFFFF"/>
          </a:solidFill>
          <a:ln w="17780">
            <a:solidFill>
              <a:srgbClr val="FF8066"/>
            </a:solidFill>
            <a:prstDash val="solid"/>
          </a:ln>
          <a:effectLst>
            <a:outerShdw blurRad="17780" dist="6350" dir="2700000" algn="bl" rotWithShape="0">
              <a:srgbClr val="000000">
                <a:alpha val="10000"/>
              </a:srgbClr>
            </a:outerShdw>
          </a:effectLst>
        </p:spPr>
        <p:txBody>
          <a:bodyPr/>
          <a:lstStyle/>
          <a:p>
            <a:endParaRPr lang="en-US"/>
          </a:p>
        </p:txBody>
      </p:sp>
      <p:sp>
        <p:nvSpPr>
          <p:cNvPr id="9" name="Text 7"/>
          <p:cNvSpPr/>
          <p:nvPr/>
        </p:nvSpPr>
        <p:spPr>
          <a:xfrm>
            <a:off x="6620256" y="1645920"/>
            <a:ext cx="4773168" cy="274320"/>
          </a:xfrm>
          <a:prstGeom prst="rect">
            <a:avLst/>
          </a:prstGeom>
          <a:noFill/>
          <a:ln/>
        </p:spPr>
        <p:txBody>
          <a:bodyPr wrap="square" lIns="0" tIns="0" rIns="0" bIns="0" rtlCol="0" anchor="ctr"/>
          <a:lstStyle/>
          <a:p>
            <a:pPr marL="0" indent="0" algn="ctr">
              <a:buNone/>
            </a:pPr>
            <a:r>
              <a:rPr lang="en-US" sz="2000" b="1" dirty="0">
                <a:solidFill>
                  <a:srgbClr val="0B6967"/>
                </a:solidFill>
                <a:latin typeface="+mj-lt"/>
              </a:rPr>
              <a:t>AI as substitution</a:t>
            </a:r>
            <a:endParaRPr lang="en-US" sz="2000" dirty="0">
              <a:latin typeface="+mj-lt"/>
            </a:endParaRPr>
          </a:p>
        </p:txBody>
      </p:sp>
      <p:sp>
        <p:nvSpPr>
          <p:cNvPr id="10" name="Text 8"/>
          <p:cNvSpPr/>
          <p:nvPr/>
        </p:nvSpPr>
        <p:spPr>
          <a:xfrm>
            <a:off x="6620256" y="2304288"/>
            <a:ext cx="4754880" cy="2514847"/>
          </a:xfrm>
          <a:prstGeom prst="rect">
            <a:avLst/>
          </a:prstGeom>
          <a:noFill/>
          <a:ln/>
        </p:spPr>
        <p:txBody>
          <a:bodyPr wrap="square" lIns="0" tIns="0" rIns="0" bIns="0" rtlCol="0" anchor="t"/>
          <a:lstStyle/>
          <a:p>
            <a:pPr marL="152400" indent="-152400">
              <a:lnSpc>
                <a:spcPct val="150000"/>
              </a:lnSpc>
              <a:spcAft>
                <a:spcPts val="600"/>
              </a:spcAft>
              <a:buSzPct val="100000"/>
              <a:buChar char="•"/>
            </a:pPr>
            <a:r>
              <a:rPr lang="en-US" sz="1600" dirty="0">
                <a:solidFill>
                  <a:srgbClr val="153B3D"/>
                </a:solidFill>
              </a:rPr>
              <a:t>Replaces critical reading or interpretation</a:t>
            </a:r>
            <a:endParaRPr lang="en-US" sz="1600" dirty="0"/>
          </a:p>
          <a:p>
            <a:pPr marL="152400" indent="-152400">
              <a:lnSpc>
                <a:spcPct val="150000"/>
              </a:lnSpc>
              <a:spcAft>
                <a:spcPts val="600"/>
              </a:spcAft>
              <a:buSzPct val="100000"/>
              <a:buChar char="•"/>
            </a:pPr>
            <a:r>
              <a:rPr lang="en-US" sz="1600" dirty="0">
                <a:solidFill>
                  <a:srgbClr val="153B3D"/>
                </a:solidFill>
              </a:rPr>
              <a:t>Introduces unverifiable content</a:t>
            </a:r>
            <a:endParaRPr lang="en-US" sz="1600" dirty="0"/>
          </a:p>
          <a:p>
            <a:pPr marL="152400" indent="-152400">
              <a:lnSpc>
                <a:spcPct val="150000"/>
              </a:lnSpc>
              <a:spcAft>
                <a:spcPts val="600"/>
              </a:spcAft>
              <a:buSzPct val="100000"/>
              <a:buChar char="•"/>
            </a:pPr>
            <a:r>
              <a:rPr lang="en-US" sz="1600" dirty="0">
                <a:solidFill>
                  <a:srgbClr val="153B3D"/>
                </a:solidFill>
              </a:rPr>
              <a:t>Obscures how a result was reached</a:t>
            </a:r>
            <a:endParaRPr lang="en-US" sz="1600" dirty="0"/>
          </a:p>
          <a:p>
            <a:pPr marL="152400" indent="-152400">
              <a:lnSpc>
                <a:spcPct val="150000"/>
              </a:lnSpc>
              <a:spcAft>
                <a:spcPts val="600"/>
              </a:spcAft>
              <a:buSzPct val="100000"/>
              <a:buChar char="•"/>
            </a:pPr>
            <a:r>
              <a:rPr lang="en-US" sz="1600" dirty="0">
                <a:solidFill>
                  <a:srgbClr val="153B3D"/>
                </a:solidFill>
              </a:rPr>
              <a:t>Transfers responsibility to a system</a:t>
            </a:r>
            <a:endParaRPr lang="en-US" sz="1600" dirty="0"/>
          </a:p>
        </p:txBody>
      </p:sp>
      <p:sp>
        <p:nvSpPr>
          <p:cNvPr id="11" name="Shape 9"/>
          <p:cNvSpPr/>
          <p:nvPr/>
        </p:nvSpPr>
        <p:spPr>
          <a:xfrm>
            <a:off x="5806440" y="3108960"/>
            <a:ext cx="566928" cy="566928"/>
          </a:xfrm>
          <a:prstGeom prst="ellipse">
            <a:avLst/>
          </a:prstGeom>
          <a:solidFill>
            <a:srgbClr val="4B7FFF"/>
          </a:solidFill>
          <a:ln w="25400">
            <a:solidFill>
              <a:srgbClr val="FFFFFF"/>
            </a:solidFill>
            <a:prstDash val="solid"/>
          </a:ln>
        </p:spPr>
        <p:txBody>
          <a:bodyPr/>
          <a:lstStyle/>
          <a:p>
            <a:endParaRPr lang="en-US"/>
          </a:p>
        </p:txBody>
      </p:sp>
      <p:sp>
        <p:nvSpPr>
          <p:cNvPr id="12" name="Text 10"/>
          <p:cNvSpPr/>
          <p:nvPr/>
        </p:nvSpPr>
        <p:spPr>
          <a:xfrm>
            <a:off x="5806440" y="3227832"/>
            <a:ext cx="566928" cy="310896"/>
          </a:xfrm>
          <a:prstGeom prst="rect">
            <a:avLst/>
          </a:prstGeom>
          <a:noFill/>
          <a:ln/>
        </p:spPr>
        <p:txBody>
          <a:bodyPr wrap="square" lIns="0" tIns="0" rIns="0" bIns="0" rtlCol="0" anchor="ctr"/>
          <a:lstStyle/>
          <a:p>
            <a:pPr marL="0" indent="0" algn="ctr">
              <a:buNone/>
            </a:pPr>
            <a:r>
              <a:rPr lang="en-US" sz="1200" b="1" dirty="0">
                <a:solidFill>
                  <a:srgbClr val="FFFFFF"/>
                </a:solidFill>
              </a:rPr>
              <a:t>vs</a:t>
            </a:r>
            <a:endParaRPr lang="en-US" sz="1200" dirty="0"/>
          </a:p>
        </p:txBody>
      </p:sp>
      <p:sp>
        <p:nvSpPr>
          <p:cNvPr id="13" name="Text 11"/>
          <p:cNvSpPr/>
          <p:nvPr/>
        </p:nvSpPr>
        <p:spPr>
          <a:xfrm>
            <a:off x="512064" y="5904058"/>
            <a:ext cx="10881360" cy="182880"/>
          </a:xfrm>
          <a:prstGeom prst="rect">
            <a:avLst/>
          </a:prstGeom>
          <a:noFill/>
          <a:ln/>
        </p:spPr>
        <p:txBody>
          <a:bodyPr wrap="square" lIns="0" tIns="0" rIns="0" bIns="0" rtlCol="0" anchor="ctr"/>
          <a:lstStyle/>
          <a:p>
            <a:pPr marL="0" indent="0" algn="ctr">
              <a:buNone/>
            </a:pPr>
            <a:r>
              <a:rPr lang="en-US" sz="2000" b="1" dirty="0"/>
              <a:t>AI can assist the researcher, but it cannot assume the researcher’s responsibility.</a:t>
            </a:r>
          </a:p>
        </p:txBody>
      </p:sp>
      <p:sp>
        <p:nvSpPr>
          <p:cNvPr id="25"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5E7776"/>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6D804-40F7-84EA-50DF-FC8AAE651DCC}"/>
            </a:ext>
          </a:extLst>
        </p:cNvPr>
        <p:cNvGrpSpPr/>
        <p:nvPr/>
      </p:nvGrpSpPr>
      <p:grpSpPr>
        <a:xfrm>
          <a:off x="0" y="0"/>
          <a:ext cx="1" cy="1"/>
          <a:chOff x="0" y="0"/>
          <a:chExt cx="1" cy="1"/>
        </a:xfrm>
      </p:grpSpPr>
      <p:sp>
        <p:nvSpPr>
          <p:cNvPr id="2" name="Text 0">
            <a:extLst>
              <a:ext uri="{FF2B5EF4-FFF2-40B4-BE49-F238E27FC236}">
                <a16:creationId xmlns:a16="http://schemas.microsoft.com/office/drawing/2014/main" id="{735C71C0-350D-2540-6241-6EF10DF34348}"/>
              </a:ext>
            </a:extLst>
          </p:cNvPr>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FFFFFF"/>
                </a:solidFill>
                <a:latin typeface="Arial" pitchFamily="34" charset="0"/>
                <a:ea typeface="Arial" pitchFamily="34" charset="-122"/>
                <a:cs typeface="Arial" pitchFamily="34" charset="-120"/>
              </a:rPr>
              <a:t>AI Is Already Part Of The Research Lifecycle</a:t>
            </a:r>
            <a:endParaRPr lang="en-US" sz="2800" b="1" dirty="0"/>
          </a:p>
        </p:txBody>
      </p:sp>
      <p:sp>
        <p:nvSpPr>
          <p:cNvPr id="5" name="Shape 3">
            <a:extLst>
              <a:ext uri="{FF2B5EF4-FFF2-40B4-BE49-F238E27FC236}">
                <a16:creationId xmlns:a16="http://schemas.microsoft.com/office/drawing/2014/main" id="{A374697F-71BC-E8D9-70CD-617D1668E837}"/>
              </a:ext>
            </a:extLst>
          </p:cNvPr>
          <p:cNvSpPr/>
          <p:nvPr/>
        </p:nvSpPr>
        <p:spPr>
          <a:xfrm>
            <a:off x="731520" y="2286000"/>
            <a:ext cx="1097280" cy="1097280"/>
          </a:xfrm>
          <a:prstGeom prst="ellipse">
            <a:avLst/>
          </a:prstGeom>
          <a:solidFill>
            <a:srgbClr val="0B5456"/>
          </a:solidFill>
          <a:ln w="19050">
            <a:solidFill>
              <a:srgbClr val="16E28C"/>
            </a:solidFill>
            <a:prstDash val="solid"/>
          </a:ln>
        </p:spPr>
        <p:txBody>
          <a:bodyPr/>
          <a:lstStyle/>
          <a:p>
            <a:endParaRPr lang="en-US"/>
          </a:p>
        </p:txBody>
      </p:sp>
      <p:sp>
        <p:nvSpPr>
          <p:cNvPr id="6" name="Text 4">
            <a:extLst>
              <a:ext uri="{FF2B5EF4-FFF2-40B4-BE49-F238E27FC236}">
                <a16:creationId xmlns:a16="http://schemas.microsoft.com/office/drawing/2014/main" id="{C24D419E-B13F-EBEC-8F94-E316586C5180}"/>
              </a:ext>
            </a:extLst>
          </p:cNvPr>
          <p:cNvSpPr/>
          <p:nvPr/>
        </p:nvSpPr>
        <p:spPr>
          <a:xfrm>
            <a:off x="914400" y="2587752"/>
            <a:ext cx="731520" cy="292608"/>
          </a:xfrm>
          <a:prstGeom prst="rect">
            <a:avLst/>
          </a:prstGeom>
          <a:noFill/>
          <a:ln/>
        </p:spPr>
        <p:txBody>
          <a:bodyPr wrap="square" lIns="0" tIns="0" rIns="0" bIns="0" rtlCol="0" anchor="ctr"/>
          <a:lstStyle/>
          <a:p>
            <a:pPr marL="0" indent="0" algn="ctr">
              <a:buNone/>
            </a:pPr>
            <a:r>
              <a:rPr lang="en-US" sz="1800" b="1" dirty="0">
                <a:solidFill>
                  <a:srgbClr val="FFFFFF"/>
                </a:solidFill>
              </a:rPr>
              <a:t>01</a:t>
            </a:r>
            <a:endParaRPr lang="en-US" sz="1800" dirty="0"/>
          </a:p>
        </p:txBody>
      </p:sp>
      <p:sp>
        <p:nvSpPr>
          <p:cNvPr id="7" name="Text 5">
            <a:extLst>
              <a:ext uri="{FF2B5EF4-FFF2-40B4-BE49-F238E27FC236}">
                <a16:creationId xmlns:a16="http://schemas.microsoft.com/office/drawing/2014/main" id="{5C13D998-D581-3D73-BDB8-8C8569A78269}"/>
              </a:ext>
            </a:extLst>
          </p:cNvPr>
          <p:cNvSpPr/>
          <p:nvPr/>
        </p:nvSpPr>
        <p:spPr>
          <a:xfrm>
            <a:off x="502920" y="3584448"/>
            <a:ext cx="1554480" cy="219456"/>
          </a:xfrm>
          <a:prstGeom prst="rect">
            <a:avLst/>
          </a:prstGeom>
          <a:noFill/>
          <a:ln/>
        </p:spPr>
        <p:txBody>
          <a:bodyPr wrap="square" lIns="0" tIns="0" rIns="0" bIns="0" rtlCol="0" anchor="ctr"/>
          <a:lstStyle/>
          <a:p>
            <a:pPr marL="0" indent="0" algn="ctr">
              <a:buNone/>
            </a:pPr>
            <a:r>
              <a:rPr lang="en-US" sz="1000" b="1" dirty="0">
                <a:solidFill>
                  <a:srgbClr val="FFFFFF"/>
                </a:solidFill>
              </a:rPr>
              <a:t>DISCOVER</a:t>
            </a:r>
            <a:endParaRPr lang="en-US" sz="1000" dirty="0"/>
          </a:p>
        </p:txBody>
      </p:sp>
      <p:sp>
        <p:nvSpPr>
          <p:cNvPr id="8" name="Text 6">
            <a:extLst>
              <a:ext uri="{FF2B5EF4-FFF2-40B4-BE49-F238E27FC236}">
                <a16:creationId xmlns:a16="http://schemas.microsoft.com/office/drawing/2014/main" id="{BCCCB2DC-F15A-6405-85EA-7DA79A651153}"/>
              </a:ext>
            </a:extLst>
          </p:cNvPr>
          <p:cNvSpPr/>
          <p:nvPr/>
        </p:nvSpPr>
        <p:spPr>
          <a:xfrm>
            <a:off x="502920" y="3877056"/>
            <a:ext cx="1554480" cy="438912"/>
          </a:xfrm>
          <a:prstGeom prst="rect">
            <a:avLst/>
          </a:prstGeom>
          <a:noFill/>
          <a:ln/>
        </p:spPr>
        <p:txBody>
          <a:bodyPr wrap="square" lIns="0" tIns="0" rIns="0" bIns="0" rtlCol="0" anchor="ctr"/>
          <a:lstStyle/>
          <a:p>
            <a:pPr marL="0" indent="0" algn="ctr">
              <a:buNone/>
            </a:pPr>
            <a:r>
              <a:rPr lang="en-US" sz="1000" dirty="0">
                <a:solidFill>
                  <a:srgbClr val="DCE8E4"/>
                </a:solidFill>
              </a:rPr>
              <a:t>Literature: Summarizing papers, finding gaps</a:t>
            </a:r>
            <a:endParaRPr lang="en-US" sz="1000" dirty="0"/>
          </a:p>
        </p:txBody>
      </p:sp>
      <p:sp>
        <p:nvSpPr>
          <p:cNvPr id="9" name="Shape 7">
            <a:extLst>
              <a:ext uri="{FF2B5EF4-FFF2-40B4-BE49-F238E27FC236}">
                <a16:creationId xmlns:a16="http://schemas.microsoft.com/office/drawing/2014/main" id="{A052B0A1-6B0C-7D40-B7FA-E1954D0E3538}"/>
              </a:ext>
            </a:extLst>
          </p:cNvPr>
          <p:cNvSpPr/>
          <p:nvPr/>
        </p:nvSpPr>
        <p:spPr>
          <a:xfrm>
            <a:off x="2066544" y="2624328"/>
            <a:ext cx="457200" cy="411480"/>
          </a:xfrm>
          <a:prstGeom prst="chevron">
            <a:avLst/>
          </a:prstGeom>
          <a:solidFill>
            <a:srgbClr val="4B7FFF"/>
          </a:solidFill>
          <a:ln/>
        </p:spPr>
        <p:txBody>
          <a:bodyPr/>
          <a:lstStyle/>
          <a:p>
            <a:endParaRPr lang="en-US"/>
          </a:p>
        </p:txBody>
      </p:sp>
      <p:sp>
        <p:nvSpPr>
          <p:cNvPr id="10" name="Shape 8">
            <a:extLst>
              <a:ext uri="{FF2B5EF4-FFF2-40B4-BE49-F238E27FC236}">
                <a16:creationId xmlns:a16="http://schemas.microsoft.com/office/drawing/2014/main" id="{6DF5F261-7D46-CACF-411D-C67F5D941E03}"/>
              </a:ext>
            </a:extLst>
          </p:cNvPr>
          <p:cNvSpPr/>
          <p:nvPr/>
        </p:nvSpPr>
        <p:spPr>
          <a:xfrm>
            <a:off x="2926080" y="2286000"/>
            <a:ext cx="1097280" cy="1097280"/>
          </a:xfrm>
          <a:prstGeom prst="ellipse">
            <a:avLst/>
          </a:prstGeom>
          <a:solidFill>
            <a:srgbClr val="0B6967"/>
          </a:solidFill>
          <a:ln w="19050">
            <a:solidFill>
              <a:srgbClr val="16E28C"/>
            </a:solidFill>
            <a:prstDash val="solid"/>
          </a:ln>
        </p:spPr>
        <p:txBody>
          <a:bodyPr/>
          <a:lstStyle/>
          <a:p>
            <a:endParaRPr lang="en-US"/>
          </a:p>
        </p:txBody>
      </p:sp>
      <p:sp>
        <p:nvSpPr>
          <p:cNvPr id="11" name="Text 9">
            <a:extLst>
              <a:ext uri="{FF2B5EF4-FFF2-40B4-BE49-F238E27FC236}">
                <a16:creationId xmlns:a16="http://schemas.microsoft.com/office/drawing/2014/main" id="{32F72900-39EC-A891-A318-D919462D7B2C}"/>
              </a:ext>
            </a:extLst>
          </p:cNvPr>
          <p:cNvSpPr/>
          <p:nvPr/>
        </p:nvSpPr>
        <p:spPr>
          <a:xfrm>
            <a:off x="3108960" y="2587752"/>
            <a:ext cx="731520" cy="292608"/>
          </a:xfrm>
          <a:prstGeom prst="rect">
            <a:avLst/>
          </a:prstGeom>
          <a:noFill/>
          <a:ln/>
        </p:spPr>
        <p:txBody>
          <a:bodyPr wrap="square" lIns="0" tIns="0" rIns="0" bIns="0" rtlCol="0" anchor="ctr"/>
          <a:lstStyle/>
          <a:p>
            <a:pPr marL="0" indent="0" algn="ctr">
              <a:buNone/>
            </a:pPr>
            <a:r>
              <a:rPr lang="en-US" sz="1800" b="1" dirty="0">
                <a:solidFill>
                  <a:srgbClr val="FFFFFF"/>
                </a:solidFill>
              </a:rPr>
              <a:t>02</a:t>
            </a:r>
            <a:endParaRPr lang="en-US" sz="1800" dirty="0"/>
          </a:p>
        </p:txBody>
      </p:sp>
      <p:sp>
        <p:nvSpPr>
          <p:cNvPr id="12" name="Text 10">
            <a:extLst>
              <a:ext uri="{FF2B5EF4-FFF2-40B4-BE49-F238E27FC236}">
                <a16:creationId xmlns:a16="http://schemas.microsoft.com/office/drawing/2014/main" id="{BA0A1301-BFF5-16AE-4688-38DD25181636}"/>
              </a:ext>
            </a:extLst>
          </p:cNvPr>
          <p:cNvSpPr/>
          <p:nvPr/>
        </p:nvSpPr>
        <p:spPr>
          <a:xfrm>
            <a:off x="2697480" y="3584448"/>
            <a:ext cx="1554480" cy="219456"/>
          </a:xfrm>
          <a:prstGeom prst="rect">
            <a:avLst/>
          </a:prstGeom>
          <a:noFill/>
          <a:ln/>
        </p:spPr>
        <p:txBody>
          <a:bodyPr wrap="square" lIns="0" tIns="0" rIns="0" bIns="0" rtlCol="0" anchor="ctr"/>
          <a:lstStyle/>
          <a:p>
            <a:pPr marL="0" indent="0" algn="ctr">
              <a:buNone/>
            </a:pPr>
            <a:r>
              <a:rPr lang="en-US" sz="1000" b="1" dirty="0">
                <a:solidFill>
                  <a:srgbClr val="FFFFFF"/>
                </a:solidFill>
              </a:rPr>
              <a:t>DESIGN</a:t>
            </a:r>
            <a:endParaRPr lang="en-US" sz="1000" dirty="0"/>
          </a:p>
        </p:txBody>
      </p:sp>
      <p:sp>
        <p:nvSpPr>
          <p:cNvPr id="13" name="Text 11">
            <a:extLst>
              <a:ext uri="{FF2B5EF4-FFF2-40B4-BE49-F238E27FC236}">
                <a16:creationId xmlns:a16="http://schemas.microsoft.com/office/drawing/2014/main" id="{701C367F-891A-2677-D42B-43B3513CA6C3}"/>
              </a:ext>
            </a:extLst>
          </p:cNvPr>
          <p:cNvSpPr/>
          <p:nvPr/>
        </p:nvSpPr>
        <p:spPr>
          <a:xfrm>
            <a:off x="2523744" y="3877056"/>
            <a:ext cx="1922132" cy="594360"/>
          </a:xfrm>
          <a:prstGeom prst="rect">
            <a:avLst/>
          </a:prstGeom>
          <a:noFill/>
          <a:ln/>
        </p:spPr>
        <p:txBody>
          <a:bodyPr wrap="square" lIns="0" tIns="0" rIns="0" bIns="0" rtlCol="0" anchor="ctr"/>
          <a:lstStyle/>
          <a:p>
            <a:pPr algn="ctr"/>
            <a:r>
              <a:rPr lang="en-US" sz="1000" dirty="0">
                <a:solidFill>
                  <a:srgbClr val="DCE8E4"/>
                </a:solidFill>
              </a:rPr>
              <a:t>Hypothesis exploration, identifying variables or confounders, stress-testing study design and methodological choices.</a:t>
            </a:r>
            <a:endParaRPr lang="en-US" sz="1000" dirty="0"/>
          </a:p>
        </p:txBody>
      </p:sp>
      <p:sp>
        <p:nvSpPr>
          <p:cNvPr id="14" name="Shape 12">
            <a:extLst>
              <a:ext uri="{FF2B5EF4-FFF2-40B4-BE49-F238E27FC236}">
                <a16:creationId xmlns:a16="http://schemas.microsoft.com/office/drawing/2014/main" id="{597777B8-859D-FC7A-4D7C-001A156F71CA}"/>
              </a:ext>
            </a:extLst>
          </p:cNvPr>
          <p:cNvSpPr/>
          <p:nvPr/>
        </p:nvSpPr>
        <p:spPr>
          <a:xfrm>
            <a:off x="4261104" y="2624328"/>
            <a:ext cx="457200" cy="411480"/>
          </a:xfrm>
          <a:prstGeom prst="chevron">
            <a:avLst/>
          </a:prstGeom>
          <a:solidFill>
            <a:srgbClr val="4B7FFF"/>
          </a:solidFill>
          <a:ln/>
        </p:spPr>
        <p:txBody>
          <a:bodyPr/>
          <a:lstStyle/>
          <a:p>
            <a:endParaRPr lang="en-US"/>
          </a:p>
        </p:txBody>
      </p:sp>
      <p:sp>
        <p:nvSpPr>
          <p:cNvPr id="15" name="Shape 13">
            <a:extLst>
              <a:ext uri="{FF2B5EF4-FFF2-40B4-BE49-F238E27FC236}">
                <a16:creationId xmlns:a16="http://schemas.microsoft.com/office/drawing/2014/main" id="{37F36EF6-0307-8BD1-CAEE-3BDA2F1FECF5}"/>
              </a:ext>
            </a:extLst>
          </p:cNvPr>
          <p:cNvSpPr/>
          <p:nvPr/>
        </p:nvSpPr>
        <p:spPr>
          <a:xfrm>
            <a:off x="5120640" y="2286000"/>
            <a:ext cx="1097280" cy="1097280"/>
          </a:xfrm>
          <a:prstGeom prst="ellipse">
            <a:avLst/>
          </a:prstGeom>
          <a:solidFill>
            <a:srgbClr val="0B5456"/>
          </a:solidFill>
          <a:ln w="19050">
            <a:solidFill>
              <a:srgbClr val="16E28C"/>
            </a:solidFill>
            <a:prstDash val="solid"/>
          </a:ln>
        </p:spPr>
        <p:txBody>
          <a:bodyPr/>
          <a:lstStyle/>
          <a:p>
            <a:endParaRPr lang="en-US"/>
          </a:p>
        </p:txBody>
      </p:sp>
      <p:sp>
        <p:nvSpPr>
          <p:cNvPr id="16" name="Text 14">
            <a:extLst>
              <a:ext uri="{FF2B5EF4-FFF2-40B4-BE49-F238E27FC236}">
                <a16:creationId xmlns:a16="http://schemas.microsoft.com/office/drawing/2014/main" id="{93189D39-3A18-511A-A236-C0F9798E7648}"/>
              </a:ext>
            </a:extLst>
          </p:cNvPr>
          <p:cNvSpPr/>
          <p:nvPr/>
        </p:nvSpPr>
        <p:spPr>
          <a:xfrm>
            <a:off x="5303520" y="2587752"/>
            <a:ext cx="731520" cy="292608"/>
          </a:xfrm>
          <a:prstGeom prst="rect">
            <a:avLst/>
          </a:prstGeom>
          <a:noFill/>
          <a:ln/>
        </p:spPr>
        <p:txBody>
          <a:bodyPr wrap="square" lIns="0" tIns="0" rIns="0" bIns="0" rtlCol="0" anchor="ctr"/>
          <a:lstStyle/>
          <a:p>
            <a:pPr marL="0" indent="0" algn="ctr">
              <a:buNone/>
            </a:pPr>
            <a:r>
              <a:rPr lang="en-US" sz="1800" b="1" dirty="0">
                <a:solidFill>
                  <a:srgbClr val="FFFFFF"/>
                </a:solidFill>
              </a:rPr>
              <a:t>03</a:t>
            </a:r>
            <a:endParaRPr lang="en-US" sz="1800" dirty="0"/>
          </a:p>
        </p:txBody>
      </p:sp>
      <p:sp>
        <p:nvSpPr>
          <p:cNvPr id="17" name="Text 15">
            <a:extLst>
              <a:ext uri="{FF2B5EF4-FFF2-40B4-BE49-F238E27FC236}">
                <a16:creationId xmlns:a16="http://schemas.microsoft.com/office/drawing/2014/main" id="{A5FA3781-F1CE-A4E4-7463-8BC46781CE77}"/>
              </a:ext>
            </a:extLst>
          </p:cNvPr>
          <p:cNvSpPr/>
          <p:nvPr/>
        </p:nvSpPr>
        <p:spPr>
          <a:xfrm>
            <a:off x="4892040" y="3584448"/>
            <a:ext cx="1554480" cy="219456"/>
          </a:xfrm>
          <a:prstGeom prst="rect">
            <a:avLst/>
          </a:prstGeom>
          <a:noFill/>
          <a:ln/>
        </p:spPr>
        <p:txBody>
          <a:bodyPr wrap="square" lIns="0" tIns="0" rIns="0" bIns="0" rtlCol="0" anchor="ctr"/>
          <a:lstStyle/>
          <a:p>
            <a:pPr marL="0" indent="0" algn="ctr">
              <a:buNone/>
            </a:pPr>
            <a:r>
              <a:rPr lang="en-US" sz="1000" b="1" dirty="0">
                <a:solidFill>
                  <a:srgbClr val="FFFFFF"/>
                </a:solidFill>
              </a:rPr>
              <a:t>ANALYSE</a:t>
            </a:r>
            <a:endParaRPr lang="en-US" sz="1000" dirty="0"/>
          </a:p>
        </p:txBody>
      </p:sp>
      <p:sp>
        <p:nvSpPr>
          <p:cNvPr id="18" name="Text 16">
            <a:extLst>
              <a:ext uri="{FF2B5EF4-FFF2-40B4-BE49-F238E27FC236}">
                <a16:creationId xmlns:a16="http://schemas.microsoft.com/office/drawing/2014/main" id="{6A44FE19-1823-7E1C-E822-231DE28FA6D5}"/>
              </a:ext>
            </a:extLst>
          </p:cNvPr>
          <p:cNvSpPr/>
          <p:nvPr/>
        </p:nvSpPr>
        <p:spPr>
          <a:xfrm>
            <a:off x="4892040" y="3877056"/>
            <a:ext cx="1554480" cy="521208"/>
          </a:xfrm>
          <a:prstGeom prst="rect">
            <a:avLst/>
          </a:prstGeom>
          <a:noFill/>
          <a:ln/>
        </p:spPr>
        <p:txBody>
          <a:bodyPr wrap="square" lIns="0" tIns="0" rIns="0" bIns="0" rtlCol="0" anchor="ctr"/>
          <a:lstStyle/>
          <a:p>
            <a:pPr marL="0" indent="0" algn="ctr">
              <a:buNone/>
            </a:pPr>
            <a:r>
              <a:rPr lang="en-US" sz="1000" dirty="0">
                <a:solidFill>
                  <a:srgbClr val="DCE8E4"/>
                </a:solidFill>
              </a:rPr>
              <a:t>Code &amp; data: drafting, explaining, and debugging scripts</a:t>
            </a:r>
            <a:endParaRPr lang="en-US" sz="1000" dirty="0"/>
          </a:p>
        </p:txBody>
      </p:sp>
      <p:sp>
        <p:nvSpPr>
          <p:cNvPr id="19" name="Shape 17">
            <a:extLst>
              <a:ext uri="{FF2B5EF4-FFF2-40B4-BE49-F238E27FC236}">
                <a16:creationId xmlns:a16="http://schemas.microsoft.com/office/drawing/2014/main" id="{1A919BC7-7F5C-DA91-27C3-741756D0750C}"/>
              </a:ext>
            </a:extLst>
          </p:cNvPr>
          <p:cNvSpPr/>
          <p:nvPr/>
        </p:nvSpPr>
        <p:spPr>
          <a:xfrm>
            <a:off x="6455664" y="2624328"/>
            <a:ext cx="457200" cy="411480"/>
          </a:xfrm>
          <a:prstGeom prst="chevron">
            <a:avLst/>
          </a:prstGeom>
          <a:solidFill>
            <a:srgbClr val="4B7FFF"/>
          </a:solidFill>
          <a:ln/>
        </p:spPr>
        <p:txBody>
          <a:bodyPr/>
          <a:lstStyle/>
          <a:p>
            <a:endParaRPr lang="en-US"/>
          </a:p>
        </p:txBody>
      </p:sp>
      <p:sp>
        <p:nvSpPr>
          <p:cNvPr id="20" name="Shape 18">
            <a:extLst>
              <a:ext uri="{FF2B5EF4-FFF2-40B4-BE49-F238E27FC236}">
                <a16:creationId xmlns:a16="http://schemas.microsoft.com/office/drawing/2014/main" id="{AA5A8025-3F76-CA6F-217C-4BA599B0F290}"/>
              </a:ext>
            </a:extLst>
          </p:cNvPr>
          <p:cNvSpPr/>
          <p:nvPr/>
        </p:nvSpPr>
        <p:spPr>
          <a:xfrm>
            <a:off x="7315200" y="2286000"/>
            <a:ext cx="1097280" cy="1097280"/>
          </a:xfrm>
          <a:prstGeom prst="ellipse">
            <a:avLst/>
          </a:prstGeom>
          <a:solidFill>
            <a:srgbClr val="0B6967"/>
          </a:solidFill>
          <a:ln w="19050">
            <a:solidFill>
              <a:srgbClr val="16E28C"/>
            </a:solidFill>
            <a:prstDash val="solid"/>
          </a:ln>
        </p:spPr>
        <p:txBody>
          <a:bodyPr/>
          <a:lstStyle/>
          <a:p>
            <a:endParaRPr lang="en-US"/>
          </a:p>
        </p:txBody>
      </p:sp>
      <p:sp>
        <p:nvSpPr>
          <p:cNvPr id="21" name="Text 19">
            <a:extLst>
              <a:ext uri="{FF2B5EF4-FFF2-40B4-BE49-F238E27FC236}">
                <a16:creationId xmlns:a16="http://schemas.microsoft.com/office/drawing/2014/main" id="{FDB5746C-594E-ABDC-F5D3-25FC4D4DBC65}"/>
              </a:ext>
            </a:extLst>
          </p:cNvPr>
          <p:cNvSpPr/>
          <p:nvPr/>
        </p:nvSpPr>
        <p:spPr>
          <a:xfrm>
            <a:off x="7498080" y="2587752"/>
            <a:ext cx="731520" cy="292608"/>
          </a:xfrm>
          <a:prstGeom prst="rect">
            <a:avLst/>
          </a:prstGeom>
          <a:noFill/>
          <a:ln/>
        </p:spPr>
        <p:txBody>
          <a:bodyPr wrap="square" lIns="0" tIns="0" rIns="0" bIns="0" rtlCol="0" anchor="ctr"/>
          <a:lstStyle/>
          <a:p>
            <a:pPr marL="0" indent="0" algn="ctr">
              <a:buNone/>
            </a:pPr>
            <a:r>
              <a:rPr lang="en-US" sz="1800" b="1" dirty="0">
                <a:solidFill>
                  <a:srgbClr val="FFFFFF"/>
                </a:solidFill>
              </a:rPr>
              <a:t>04</a:t>
            </a:r>
            <a:endParaRPr lang="en-US" sz="1800" dirty="0"/>
          </a:p>
        </p:txBody>
      </p:sp>
      <p:sp>
        <p:nvSpPr>
          <p:cNvPr id="22" name="Text 20">
            <a:extLst>
              <a:ext uri="{FF2B5EF4-FFF2-40B4-BE49-F238E27FC236}">
                <a16:creationId xmlns:a16="http://schemas.microsoft.com/office/drawing/2014/main" id="{1C82361B-E35A-C325-DA59-1688D6FD4117}"/>
              </a:ext>
            </a:extLst>
          </p:cNvPr>
          <p:cNvSpPr/>
          <p:nvPr/>
        </p:nvSpPr>
        <p:spPr>
          <a:xfrm>
            <a:off x="7086600" y="3584448"/>
            <a:ext cx="1554480" cy="219456"/>
          </a:xfrm>
          <a:prstGeom prst="rect">
            <a:avLst/>
          </a:prstGeom>
          <a:noFill/>
          <a:ln/>
        </p:spPr>
        <p:txBody>
          <a:bodyPr wrap="square" lIns="0" tIns="0" rIns="0" bIns="0" rtlCol="0" anchor="ctr"/>
          <a:lstStyle/>
          <a:p>
            <a:pPr marL="0" indent="0" algn="ctr">
              <a:buNone/>
            </a:pPr>
            <a:r>
              <a:rPr lang="en-US" sz="1000" b="1" dirty="0">
                <a:solidFill>
                  <a:srgbClr val="FFFFFF"/>
                </a:solidFill>
              </a:rPr>
              <a:t>WRITE</a:t>
            </a:r>
            <a:endParaRPr lang="en-US" sz="1000" dirty="0"/>
          </a:p>
        </p:txBody>
      </p:sp>
      <p:sp>
        <p:nvSpPr>
          <p:cNvPr id="23" name="Text 21">
            <a:extLst>
              <a:ext uri="{FF2B5EF4-FFF2-40B4-BE49-F238E27FC236}">
                <a16:creationId xmlns:a16="http://schemas.microsoft.com/office/drawing/2014/main" id="{1D072933-FCEE-2257-D144-FD27E26F42A4}"/>
              </a:ext>
            </a:extLst>
          </p:cNvPr>
          <p:cNvSpPr/>
          <p:nvPr/>
        </p:nvSpPr>
        <p:spPr>
          <a:xfrm>
            <a:off x="7086600" y="3877056"/>
            <a:ext cx="1554480" cy="438912"/>
          </a:xfrm>
          <a:prstGeom prst="rect">
            <a:avLst/>
          </a:prstGeom>
          <a:noFill/>
          <a:ln/>
        </p:spPr>
        <p:txBody>
          <a:bodyPr wrap="square" lIns="0" tIns="0" rIns="0" bIns="0" rtlCol="0" anchor="ctr"/>
          <a:lstStyle/>
          <a:p>
            <a:pPr marL="0" indent="0" algn="ctr">
              <a:buNone/>
            </a:pPr>
            <a:r>
              <a:rPr lang="en-US" sz="1000" dirty="0">
                <a:solidFill>
                  <a:srgbClr val="DCE8E4"/>
                </a:solidFill>
              </a:rPr>
              <a:t>Manuscript drafting, editing, translating</a:t>
            </a:r>
            <a:endParaRPr lang="en-US" sz="1000" dirty="0"/>
          </a:p>
        </p:txBody>
      </p:sp>
      <p:sp>
        <p:nvSpPr>
          <p:cNvPr id="24" name="Shape 22">
            <a:extLst>
              <a:ext uri="{FF2B5EF4-FFF2-40B4-BE49-F238E27FC236}">
                <a16:creationId xmlns:a16="http://schemas.microsoft.com/office/drawing/2014/main" id="{E524E88E-BD78-94E9-0DD8-A87E70F7B1E4}"/>
              </a:ext>
            </a:extLst>
          </p:cNvPr>
          <p:cNvSpPr/>
          <p:nvPr/>
        </p:nvSpPr>
        <p:spPr>
          <a:xfrm>
            <a:off x="8650224" y="2624328"/>
            <a:ext cx="457200" cy="411480"/>
          </a:xfrm>
          <a:prstGeom prst="chevron">
            <a:avLst/>
          </a:prstGeom>
          <a:solidFill>
            <a:srgbClr val="4B7FFF"/>
          </a:solidFill>
          <a:ln/>
        </p:spPr>
        <p:txBody>
          <a:bodyPr/>
          <a:lstStyle/>
          <a:p>
            <a:endParaRPr lang="en-US"/>
          </a:p>
        </p:txBody>
      </p:sp>
      <p:sp>
        <p:nvSpPr>
          <p:cNvPr id="25" name="Shape 23">
            <a:extLst>
              <a:ext uri="{FF2B5EF4-FFF2-40B4-BE49-F238E27FC236}">
                <a16:creationId xmlns:a16="http://schemas.microsoft.com/office/drawing/2014/main" id="{80D5A651-B933-88CF-F0FA-FF688E8B6AFC}"/>
              </a:ext>
            </a:extLst>
          </p:cNvPr>
          <p:cNvSpPr/>
          <p:nvPr/>
        </p:nvSpPr>
        <p:spPr>
          <a:xfrm>
            <a:off x="9509760" y="2286000"/>
            <a:ext cx="1097280" cy="1097280"/>
          </a:xfrm>
          <a:prstGeom prst="ellipse">
            <a:avLst/>
          </a:prstGeom>
          <a:solidFill>
            <a:srgbClr val="0B5456"/>
          </a:solidFill>
          <a:ln w="19050">
            <a:solidFill>
              <a:srgbClr val="16E28C"/>
            </a:solidFill>
            <a:prstDash val="solid"/>
          </a:ln>
        </p:spPr>
        <p:txBody>
          <a:bodyPr/>
          <a:lstStyle/>
          <a:p>
            <a:endParaRPr lang="en-US"/>
          </a:p>
        </p:txBody>
      </p:sp>
      <p:sp>
        <p:nvSpPr>
          <p:cNvPr id="26" name="Text 24">
            <a:extLst>
              <a:ext uri="{FF2B5EF4-FFF2-40B4-BE49-F238E27FC236}">
                <a16:creationId xmlns:a16="http://schemas.microsoft.com/office/drawing/2014/main" id="{ECFD4C09-2353-5FB3-33C3-731692E47785}"/>
              </a:ext>
            </a:extLst>
          </p:cNvPr>
          <p:cNvSpPr/>
          <p:nvPr/>
        </p:nvSpPr>
        <p:spPr>
          <a:xfrm>
            <a:off x="9692640" y="2587752"/>
            <a:ext cx="731520" cy="292608"/>
          </a:xfrm>
          <a:prstGeom prst="rect">
            <a:avLst/>
          </a:prstGeom>
          <a:noFill/>
          <a:ln/>
        </p:spPr>
        <p:txBody>
          <a:bodyPr wrap="square" lIns="0" tIns="0" rIns="0" bIns="0" rtlCol="0" anchor="ctr"/>
          <a:lstStyle/>
          <a:p>
            <a:pPr marL="0" indent="0" algn="ctr">
              <a:buNone/>
            </a:pPr>
            <a:r>
              <a:rPr lang="en-US" sz="1800" b="1" dirty="0">
                <a:solidFill>
                  <a:srgbClr val="FFFFFF"/>
                </a:solidFill>
              </a:rPr>
              <a:t>05</a:t>
            </a:r>
            <a:endParaRPr lang="en-US" sz="1800" dirty="0"/>
          </a:p>
        </p:txBody>
      </p:sp>
      <p:sp>
        <p:nvSpPr>
          <p:cNvPr id="27" name="Text 25">
            <a:extLst>
              <a:ext uri="{FF2B5EF4-FFF2-40B4-BE49-F238E27FC236}">
                <a16:creationId xmlns:a16="http://schemas.microsoft.com/office/drawing/2014/main" id="{E4AA1665-12A6-42E5-957C-A938ECA2014D}"/>
              </a:ext>
            </a:extLst>
          </p:cNvPr>
          <p:cNvSpPr/>
          <p:nvPr/>
        </p:nvSpPr>
        <p:spPr>
          <a:xfrm>
            <a:off x="9281160" y="3584448"/>
            <a:ext cx="1554480" cy="219456"/>
          </a:xfrm>
          <a:prstGeom prst="rect">
            <a:avLst/>
          </a:prstGeom>
          <a:noFill/>
          <a:ln/>
        </p:spPr>
        <p:txBody>
          <a:bodyPr wrap="square" lIns="0" tIns="0" rIns="0" bIns="0" rtlCol="0" anchor="ctr"/>
          <a:lstStyle/>
          <a:p>
            <a:pPr marL="0" indent="0" algn="ctr">
              <a:buNone/>
            </a:pPr>
            <a:r>
              <a:rPr lang="en-US" sz="1000" b="1" dirty="0">
                <a:solidFill>
                  <a:srgbClr val="FFFFFF"/>
                </a:solidFill>
              </a:rPr>
              <a:t>SHARE</a:t>
            </a:r>
            <a:endParaRPr lang="en-US" sz="1000" dirty="0"/>
          </a:p>
        </p:txBody>
      </p:sp>
      <p:sp>
        <p:nvSpPr>
          <p:cNvPr id="28" name="Text 26">
            <a:extLst>
              <a:ext uri="{FF2B5EF4-FFF2-40B4-BE49-F238E27FC236}">
                <a16:creationId xmlns:a16="http://schemas.microsoft.com/office/drawing/2014/main" id="{2DC45A02-7AC4-A572-623B-2AA564E33AF0}"/>
              </a:ext>
            </a:extLst>
          </p:cNvPr>
          <p:cNvSpPr/>
          <p:nvPr/>
        </p:nvSpPr>
        <p:spPr>
          <a:xfrm>
            <a:off x="9281160" y="3877056"/>
            <a:ext cx="1554480" cy="365760"/>
          </a:xfrm>
          <a:prstGeom prst="rect">
            <a:avLst/>
          </a:prstGeom>
          <a:noFill/>
          <a:ln/>
        </p:spPr>
        <p:txBody>
          <a:bodyPr wrap="square" lIns="0" tIns="0" rIns="0" bIns="0" rtlCol="0" anchor="ctr"/>
          <a:lstStyle/>
          <a:p>
            <a:pPr marL="0" indent="0" algn="ctr">
              <a:buNone/>
            </a:pPr>
            <a:r>
              <a:rPr lang="en-US" sz="1000" dirty="0">
                <a:solidFill>
                  <a:srgbClr val="DCE8E4"/>
                </a:solidFill>
              </a:rPr>
              <a:t>Plain-language summaries, posts</a:t>
            </a:r>
            <a:endParaRPr lang="en-US" sz="1000" dirty="0"/>
          </a:p>
        </p:txBody>
      </p:sp>
      <p:sp>
        <p:nvSpPr>
          <p:cNvPr id="29" name="Shape 27">
            <a:extLst>
              <a:ext uri="{FF2B5EF4-FFF2-40B4-BE49-F238E27FC236}">
                <a16:creationId xmlns:a16="http://schemas.microsoft.com/office/drawing/2014/main" id="{924F599B-0F1F-B04A-8491-DC7661091A07}"/>
              </a:ext>
            </a:extLst>
          </p:cNvPr>
          <p:cNvSpPr/>
          <p:nvPr/>
        </p:nvSpPr>
        <p:spPr>
          <a:xfrm>
            <a:off x="1554480" y="4892040"/>
            <a:ext cx="9079992" cy="777240"/>
          </a:xfrm>
          <a:prstGeom prst="roundRect">
            <a:avLst>
              <a:gd name="adj" fmla="val 9412"/>
            </a:avLst>
          </a:prstGeom>
          <a:solidFill>
            <a:srgbClr val="0B5658"/>
          </a:solidFill>
          <a:ln w="12700">
            <a:solidFill>
              <a:srgbClr val="16E28C"/>
            </a:solidFill>
            <a:prstDash val="solid"/>
          </a:ln>
        </p:spPr>
        <p:txBody>
          <a:bodyPr/>
          <a:lstStyle/>
          <a:p>
            <a:endParaRPr lang="en-US"/>
          </a:p>
        </p:txBody>
      </p:sp>
      <p:sp>
        <p:nvSpPr>
          <p:cNvPr id="30" name="Text 28">
            <a:extLst>
              <a:ext uri="{FF2B5EF4-FFF2-40B4-BE49-F238E27FC236}">
                <a16:creationId xmlns:a16="http://schemas.microsoft.com/office/drawing/2014/main" id="{1B76830D-082D-F4E5-7EC1-A169732B11BD}"/>
              </a:ext>
            </a:extLst>
          </p:cNvPr>
          <p:cNvSpPr/>
          <p:nvPr/>
        </p:nvSpPr>
        <p:spPr>
          <a:xfrm>
            <a:off x="1783080" y="5029200"/>
            <a:ext cx="8595360" cy="502920"/>
          </a:xfrm>
          <a:prstGeom prst="rect">
            <a:avLst/>
          </a:prstGeom>
          <a:noFill/>
          <a:ln/>
        </p:spPr>
        <p:txBody>
          <a:bodyPr wrap="square" lIns="0" tIns="0" rIns="0" bIns="0" rtlCol="0" anchor="ctr"/>
          <a:lstStyle/>
          <a:p>
            <a:pPr algn="ctr"/>
            <a:r>
              <a:rPr lang="en-US" sz="1600" b="1" dirty="0">
                <a:solidFill>
                  <a:srgbClr val="8FE388"/>
                </a:solidFill>
              </a:rPr>
              <a:t>The question is no longer whether researchers use AI, but where, how, and with what oversight.</a:t>
            </a:r>
            <a:endParaRPr lang="en-US" sz="1600" dirty="0"/>
          </a:p>
        </p:txBody>
      </p:sp>
      <p:sp>
        <p:nvSpPr>
          <p:cNvPr id="31" name="Slide Number Placeholder 0">
            <a:extLst>
              <a:ext uri="{FF2B5EF4-FFF2-40B4-BE49-F238E27FC236}">
                <a16:creationId xmlns:a16="http://schemas.microsoft.com/office/drawing/2014/main" id="{511994D5-8ACF-6ED2-EEBC-A9E4C71DDF5D}"/>
              </a:ext>
            </a:extLst>
          </p:cNvPr>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C8D4D0"/>
                </a:solidFill>
              </a:defRPr>
            </a:lvl1pPr>
          </a:lstStyle>
          <a:p>
            <a:pPr algn="r"/>
            <a:fld id="{F7021451-1387-4CA6-816F-3879F97B5CBC}" type="slidenum">
              <a:rPr lang="en-US" b="0"/>
              <a:t>6</a:t>
            </a:fld>
            <a:endParaRPr lang="en-US"/>
          </a:p>
        </p:txBody>
      </p:sp>
      <p:sp>
        <p:nvSpPr>
          <p:cNvPr id="3" name="Text 29">
            <a:extLst>
              <a:ext uri="{FF2B5EF4-FFF2-40B4-BE49-F238E27FC236}">
                <a16:creationId xmlns:a16="http://schemas.microsoft.com/office/drawing/2014/main" id="{327A5CBB-2212-7A4C-5646-F2D2191A0A25}"/>
              </a:ext>
            </a:extLst>
          </p:cNvPr>
          <p:cNvSpPr/>
          <p:nvPr/>
        </p:nvSpPr>
        <p:spPr>
          <a:xfrm>
            <a:off x="731520" y="4471416"/>
            <a:ext cx="10607040" cy="3657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endParaRPr lang="en-US" sz="1300" dirty="0"/>
          </a:p>
        </p:txBody>
      </p:sp>
    </p:spTree>
    <p:extLst>
      <p:ext uri="{BB962C8B-B14F-4D97-AF65-F5344CB8AC3E}">
        <p14:creationId xmlns:p14="http://schemas.microsoft.com/office/powerpoint/2010/main" val="2775217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153B3D"/>
                </a:solidFill>
                <a:latin typeface="Arial" pitchFamily="34" charset="0"/>
                <a:ea typeface="Arial" pitchFamily="34" charset="-122"/>
                <a:cs typeface="Arial" pitchFamily="34" charset="-120"/>
              </a:rPr>
              <a:t>Literature Review: Useful Assistant, Unreliable Authority</a:t>
            </a:r>
            <a:endParaRPr lang="en-US" sz="2800" b="1" dirty="0"/>
          </a:p>
        </p:txBody>
      </p:sp>
      <p:sp>
        <p:nvSpPr>
          <p:cNvPr id="3" name="Shape 1"/>
          <p:cNvSpPr/>
          <p:nvPr/>
        </p:nvSpPr>
        <p:spPr>
          <a:xfrm>
            <a:off x="521208" y="914400"/>
            <a:ext cx="1965960" cy="310896"/>
          </a:xfrm>
          <a:prstGeom prst="roundRect">
            <a:avLst>
              <a:gd name="adj" fmla="val 17647"/>
            </a:avLst>
          </a:prstGeom>
          <a:solidFill>
            <a:srgbClr val="0B6967"/>
          </a:solidFill>
          <a:ln w="12700">
            <a:solidFill>
              <a:srgbClr val="0B6967"/>
            </a:solidFill>
            <a:prstDash val="solid"/>
          </a:ln>
        </p:spPr>
        <p:txBody>
          <a:bodyPr/>
          <a:lstStyle/>
          <a:p>
            <a:endParaRPr lang="en-US"/>
          </a:p>
        </p:txBody>
      </p:sp>
      <p:sp>
        <p:nvSpPr>
          <p:cNvPr id="4" name="Text 2"/>
          <p:cNvSpPr/>
          <p:nvPr/>
        </p:nvSpPr>
        <p:spPr>
          <a:xfrm>
            <a:off x="658368" y="982980"/>
            <a:ext cx="1737360" cy="146304"/>
          </a:xfrm>
          <a:prstGeom prst="rect">
            <a:avLst/>
          </a:prstGeom>
          <a:noFill/>
          <a:ln/>
        </p:spPr>
        <p:txBody>
          <a:bodyPr wrap="square" lIns="0" tIns="0" rIns="0" bIns="0" rtlCol="0" anchor="ctr"/>
          <a:lstStyle/>
          <a:p>
            <a:pPr marL="0" indent="0">
              <a:buNone/>
            </a:pPr>
            <a:r>
              <a:rPr lang="en-US" sz="800" b="1" kern="0" spc="140" dirty="0">
                <a:solidFill>
                  <a:srgbClr val="FFFFFF"/>
                </a:solidFill>
              </a:rPr>
              <a:t>AI DURING RESEARCH</a:t>
            </a:r>
            <a:endParaRPr lang="en-US" sz="800" dirty="0"/>
          </a:p>
        </p:txBody>
      </p:sp>
      <p:pic>
        <p:nvPicPr>
          <p:cNvPr id="5" name="Image 0" descr="/mnt/user-data/uploads/58e0984316.png"/>
          <p:cNvPicPr>
            <a:picLocks noChangeAspect="1"/>
          </p:cNvPicPr>
          <p:nvPr/>
        </p:nvPicPr>
        <p:blipFill>
          <a:blip r:embed="rId3"/>
          <a:srcRect l="17647" r="17647"/>
          <a:stretch/>
        </p:blipFill>
        <p:spPr>
          <a:xfrm>
            <a:off x="7269480" y="1371600"/>
            <a:ext cx="4526280" cy="4663440"/>
          </a:xfrm>
          <a:prstGeom prst="rect">
            <a:avLst/>
          </a:prstGeom>
        </p:spPr>
      </p:pic>
      <p:sp>
        <p:nvSpPr>
          <p:cNvPr id="6" name="Shape 3"/>
          <p:cNvSpPr/>
          <p:nvPr/>
        </p:nvSpPr>
        <p:spPr>
          <a:xfrm>
            <a:off x="594360" y="1371600"/>
            <a:ext cx="6355080" cy="2148840"/>
          </a:xfrm>
          <a:prstGeom prst="roundRect">
            <a:avLst>
              <a:gd name="adj" fmla="val 2979"/>
            </a:avLst>
          </a:prstGeom>
          <a:solidFill>
            <a:srgbClr val="FFFFFF"/>
          </a:solidFill>
          <a:ln w="17780">
            <a:solidFill>
              <a:srgbClr val="16E28C"/>
            </a:solidFill>
            <a:prstDash val="solid"/>
          </a:ln>
          <a:effectLst>
            <a:outerShdw blurRad="17780" dist="6350" dir="2700000" algn="bl" rotWithShape="0">
              <a:srgbClr val="000000">
                <a:alpha val="10000"/>
              </a:srgbClr>
            </a:outerShdw>
          </a:effectLst>
        </p:spPr>
        <p:txBody>
          <a:bodyPr/>
          <a:lstStyle/>
          <a:p>
            <a:endParaRPr lang="en-US"/>
          </a:p>
        </p:txBody>
      </p:sp>
      <p:sp>
        <p:nvSpPr>
          <p:cNvPr id="7" name="Text 4"/>
          <p:cNvSpPr/>
          <p:nvPr/>
        </p:nvSpPr>
        <p:spPr>
          <a:xfrm>
            <a:off x="813816" y="1554480"/>
            <a:ext cx="5916168" cy="274320"/>
          </a:xfrm>
          <a:prstGeom prst="rect">
            <a:avLst/>
          </a:prstGeom>
          <a:noFill/>
          <a:ln/>
        </p:spPr>
        <p:txBody>
          <a:bodyPr wrap="square" lIns="0" tIns="0" rIns="0" bIns="0" rtlCol="0" anchor="ctr"/>
          <a:lstStyle/>
          <a:p>
            <a:pPr marL="0" indent="0">
              <a:buNone/>
            </a:pPr>
            <a:r>
              <a:rPr lang="en-US" sz="1400" b="1" dirty="0">
                <a:solidFill>
                  <a:srgbClr val="0B6967"/>
                </a:solidFill>
              </a:rPr>
              <a:t>Useful assistance</a:t>
            </a:r>
            <a:endParaRPr lang="en-US" sz="1400" dirty="0"/>
          </a:p>
        </p:txBody>
      </p:sp>
      <p:sp>
        <p:nvSpPr>
          <p:cNvPr id="8" name="Text 5"/>
          <p:cNvSpPr/>
          <p:nvPr/>
        </p:nvSpPr>
        <p:spPr>
          <a:xfrm>
            <a:off x="832104" y="1938528"/>
            <a:ext cx="5897880" cy="1435608"/>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rgbClr val="153B3D"/>
                </a:solidFill>
              </a:rPr>
              <a:t>Developing keywords, synonyms, and search strings</a:t>
            </a:r>
            <a:endParaRPr lang="en-US" sz="1400" dirty="0"/>
          </a:p>
          <a:p>
            <a:pPr marL="152400" indent="-152400">
              <a:spcAft>
                <a:spcPts val="600"/>
              </a:spcAft>
              <a:buSzPct val="100000"/>
              <a:buChar char="•"/>
            </a:pPr>
            <a:r>
              <a:rPr lang="en-US" sz="1400" dirty="0">
                <a:solidFill>
                  <a:srgbClr val="153B3D"/>
                </a:solidFill>
              </a:rPr>
              <a:t>Explaining terminology in an unfamiliar field</a:t>
            </a:r>
            <a:endParaRPr lang="en-US" sz="1400" dirty="0"/>
          </a:p>
          <a:p>
            <a:pPr marL="152400" indent="-152400">
              <a:spcAft>
                <a:spcPts val="600"/>
              </a:spcAft>
              <a:buSzPct val="100000"/>
              <a:buChar char="•"/>
            </a:pPr>
            <a:r>
              <a:rPr lang="en-US" sz="1400" dirty="0">
                <a:solidFill>
                  <a:srgbClr val="153B3D"/>
                </a:solidFill>
              </a:rPr>
              <a:t>Mapping concepts and organising papers already found</a:t>
            </a:r>
          </a:p>
          <a:p>
            <a:pPr marL="152400" indent="-152400">
              <a:spcAft>
                <a:spcPts val="600"/>
              </a:spcAft>
              <a:buSzPct val="100000"/>
              <a:buChar char="•"/>
            </a:pPr>
            <a:r>
              <a:rPr lang="en-US" sz="1400" dirty="0">
                <a:solidFill>
                  <a:srgbClr val="153B3D"/>
                </a:solidFill>
              </a:rPr>
              <a:t>Identification of patterns and gaps across the literature</a:t>
            </a:r>
            <a:endParaRPr lang="en-US" sz="1400" dirty="0"/>
          </a:p>
        </p:txBody>
      </p:sp>
      <p:sp>
        <p:nvSpPr>
          <p:cNvPr id="9" name="Shape 6"/>
          <p:cNvSpPr/>
          <p:nvPr/>
        </p:nvSpPr>
        <p:spPr>
          <a:xfrm>
            <a:off x="594360" y="3703320"/>
            <a:ext cx="6355080" cy="2148840"/>
          </a:xfrm>
          <a:prstGeom prst="roundRect">
            <a:avLst>
              <a:gd name="adj" fmla="val 2979"/>
            </a:avLst>
          </a:prstGeom>
          <a:solidFill>
            <a:srgbClr val="FFFFFF"/>
          </a:solidFill>
          <a:ln w="17780">
            <a:solidFill>
              <a:srgbClr val="FF8066"/>
            </a:solidFill>
            <a:prstDash val="solid"/>
          </a:ln>
          <a:effectLst>
            <a:outerShdw blurRad="17780" dist="6350" dir="2700000" algn="bl" rotWithShape="0">
              <a:srgbClr val="000000">
                <a:alpha val="10000"/>
              </a:srgbClr>
            </a:outerShdw>
          </a:effectLst>
        </p:spPr>
        <p:txBody>
          <a:bodyPr/>
          <a:lstStyle/>
          <a:p>
            <a:endParaRPr lang="en-US"/>
          </a:p>
        </p:txBody>
      </p:sp>
      <p:sp>
        <p:nvSpPr>
          <p:cNvPr id="10" name="Text 7"/>
          <p:cNvSpPr/>
          <p:nvPr/>
        </p:nvSpPr>
        <p:spPr>
          <a:xfrm>
            <a:off x="813816" y="3886200"/>
            <a:ext cx="5916168" cy="274320"/>
          </a:xfrm>
          <a:prstGeom prst="rect">
            <a:avLst/>
          </a:prstGeom>
          <a:noFill/>
          <a:ln/>
        </p:spPr>
        <p:txBody>
          <a:bodyPr wrap="square" lIns="0" tIns="0" rIns="0" bIns="0" rtlCol="0" anchor="ctr"/>
          <a:lstStyle/>
          <a:p>
            <a:pPr marL="0" indent="0">
              <a:buNone/>
            </a:pPr>
            <a:r>
              <a:rPr lang="en-US" sz="1400" b="1" dirty="0">
                <a:solidFill>
                  <a:srgbClr val="0B6967"/>
                </a:solidFill>
              </a:rPr>
              <a:t>Risks to guard against</a:t>
            </a:r>
            <a:endParaRPr lang="en-US" sz="1400" dirty="0"/>
          </a:p>
        </p:txBody>
      </p:sp>
      <p:sp>
        <p:nvSpPr>
          <p:cNvPr id="11" name="Text 8"/>
          <p:cNvSpPr/>
          <p:nvPr/>
        </p:nvSpPr>
        <p:spPr>
          <a:xfrm>
            <a:off x="832104" y="4270248"/>
            <a:ext cx="5897880" cy="1435608"/>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rgbClr val="153B3D"/>
                </a:solidFill>
              </a:rPr>
              <a:t>Hallucinated papers; incorrect titles, authors, or DOIs</a:t>
            </a:r>
            <a:endParaRPr lang="en-US" sz="1400" dirty="0"/>
          </a:p>
          <a:p>
            <a:pPr marL="152400" indent="-152400">
              <a:spcAft>
                <a:spcPts val="600"/>
              </a:spcAft>
              <a:buSzPct val="100000"/>
              <a:buChar char="•"/>
            </a:pPr>
            <a:r>
              <a:rPr lang="en-US" sz="1400" dirty="0">
                <a:solidFill>
                  <a:srgbClr val="153B3D"/>
                </a:solidFill>
              </a:rPr>
              <a:t>Biased or incomplete literature selection</a:t>
            </a:r>
            <a:endParaRPr lang="en-US" sz="1400" dirty="0"/>
          </a:p>
          <a:p>
            <a:pPr marL="152400" indent="-152400">
              <a:spcAft>
                <a:spcPts val="600"/>
              </a:spcAft>
              <a:buSzPct val="100000"/>
              <a:buChar char="•"/>
            </a:pPr>
            <a:r>
              <a:rPr lang="en-US" sz="1400" dirty="0">
                <a:solidFill>
                  <a:srgbClr val="153B3D"/>
                </a:solidFill>
              </a:rPr>
              <a:t>Citing papers that were never located and read</a:t>
            </a:r>
            <a:endParaRPr lang="en-US" sz="1400" dirty="0"/>
          </a:p>
        </p:txBody>
      </p:sp>
      <p:sp>
        <p:nvSpPr>
          <p:cNvPr id="25"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5E7776"/>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D3409E8-5DFD-B641-1AA7-2D0F180D5152}"/>
              </a:ext>
            </a:extLst>
          </p:cNvPr>
          <p:cNvGraphicFramePr>
            <a:graphicFrameLocks noGrp="1"/>
          </p:cNvGraphicFramePr>
          <p:nvPr>
            <p:extLst>
              <p:ext uri="{D42A27DB-BD31-4B8C-83A1-F6EECF244321}">
                <p14:modId xmlns:p14="http://schemas.microsoft.com/office/powerpoint/2010/main" val="2126839266"/>
              </p:ext>
            </p:extLst>
          </p:nvPr>
        </p:nvGraphicFramePr>
        <p:xfrm>
          <a:off x="1018032" y="944262"/>
          <a:ext cx="10424160" cy="5151738"/>
        </p:xfrm>
        <a:graphic>
          <a:graphicData uri="http://schemas.openxmlformats.org/drawingml/2006/table">
            <a:tbl>
              <a:tblPr/>
              <a:tblGrid>
                <a:gridCol w="1391536">
                  <a:extLst>
                    <a:ext uri="{9D8B030D-6E8A-4147-A177-3AD203B41FA5}">
                      <a16:colId xmlns:a16="http://schemas.microsoft.com/office/drawing/2014/main" val="4196819390"/>
                    </a:ext>
                  </a:extLst>
                </a:gridCol>
                <a:gridCol w="4893275">
                  <a:extLst>
                    <a:ext uri="{9D8B030D-6E8A-4147-A177-3AD203B41FA5}">
                      <a16:colId xmlns:a16="http://schemas.microsoft.com/office/drawing/2014/main" val="2731348794"/>
                    </a:ext>
                  </a:extLst>
                </a:gridCol>
                <a:gridCol w="4139349">
                  <a:extLst>
                    <a:ext uri="{9D8B030D-6E8A-4147-A177-3AD203B41FA5}">
                      <a16:colId xmlns:a16="http://schemas.microsoft.com/office/drawing/2014/main" val="1309724080"/>
                    </a:ext>
                  </a:extLst>
                </a:gridCol>
              </a:tblGrid>
              <a:tr h="228160">
                <a:tc>
                  <a:txBody>
                    <a:bodyPr/>
                    <a:lstStyle/>
                    <a:p>
                      <a:pPr algn="ctr" fontAlgn="t"/>
                      <a:r>
                        <a:rPr lang="en-GB" sz="1800" b="1" dirty="0">
                          <a:solidFill>
                            <a:srgbClr val="FFFFFF"/>
                          </a:solidFill>
                          <a:effectLst/>
                          <a:latin typeface="Inter"/>
                        </a:rPr>
                        <a:t>Use case</a:t>
                      </a:r>
                      <a:endParaRPr lang="en-GB" sz="1800" dirty="0">
                        <a:solidFill>
                          <a:srgbClr val="FFFFFF"/>
                        </a:solidFill>
                        <a:effectLst/>
                        <a:latin typeface="Inter"/>
                      </a:endParaRPr>
                    </a:p>
                  </a:txBody>
                  <a:tcPr marL="40743" marR="40743" marT="40743" marB="4074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B44"/>
                    </a:solidFill>
                  </a:tcPr>
                </a:tc>
                <a:tc>
                  <a:txBody>
                    <a:bodyPr/>
                    <a:lstStyle/>
                    <a:p>
                      <a:pPr algn="ctr" fontAlgn="t"/>
                      <a:r>
                        <a:rPr lang="en-GB" sz="1800" b="1">
                          <a:solidFill>
                            <a:srgbClr val="FFFFFF"/>
                          </a:solidFill>
                          <a:effectLst/>
                          <a:latin typeface="Inter"/>
                        </a:rPr>
                        <a:t>How AI may be helpful</a:t>
                      </a:r>
                      <a:endParaRPr lang="en-GB" sz="1800">
                        <a:solidFill>
                          <a:srgbClr val="FFFFFF"/>
                        </a:solidFill>
                        <a:effectLst/>
                        <a:latin typeface="Inter"/>
                      </a:endParaRPr>
                    </a:p>
                  </a:txBody>
                  <a:tcPr marL="40743" marR="40743" marT="40743" marB="4074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B44"/>
                    </a:solidFill>
                  </a:tcPr>
                </a:tc>
                <a:tc>
                  <a:txBody>
                    <a:bodyPr/>
                    <a:lstStyle/>
                    <a:p>
                      <a:pPr algn="ctr" fontAlgn="t"/>
                      <a:r>
                        <a:rPr lang="en-GB" sz="1800" b="1" dirty="0">
                          <a:solidFill>
                            <a:srgbClr val="FFFFFF"/>
                          </a:solidFill>
                          <a:effectLst/>
                          <a:latin typeface="Inter"/>
                        </a:rPr>
                        <a:t>Be aware that...</a:t>
                      </a:r>
                      <a:endParaRPr lang="en-GB" sz="1800" dirty="0">
                        <a:solidFill>
                          <a:srgbClr val="FFFFFF"/>
                        </a:solidFill>
                        <a:effectLst/>
                        <a:latin typeface="Inter"/>
                      </a:endParaRPr>
                    </a:p>
                  </a:txBody>
                  <a:tcPr marL="40743" marR="40743" marT="40743" marB="4074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B44"/>
                    </a:solidFill>
                  </a:tcPr>
                </a:tc>
                <a:extLst>
                  <a:ext uri="{0D108BD9-81ED-4DB2-BD59-A6C34878D82A}">
                    <a16:rowId xmlns:a16="http://schemas.microsoft.com/office/drawing/2014/main" val="3828733213"/>
                  </a:ext>
                </a:extLst>
              </a:tr>
              <a:tr h="1988252">
                <a:tc>
                  <a:txBody>
                    <a:bodyPr/>
                    <a:lstStyle/>
                    <a:p>
                      <a:pPr algn="ctr" fontAlgn="t"/>
                      <a:r>
                        <a:rPr lang="en-GB" sz="1600" b="1" dirty="0">
                          <a:solidFill>
                            <a:schemeClr val="accent6">
                              <a:lumMod val="75000"/>
                            </a:schemeClr>
                          </a:solidFill>
                          <a:effectLst/>
                          <a:latin typeface="Inter"/>
                        </a:rPr>
                        <a:t>Grammar and language refinement</a:t>
                      </a:r>
                      <a:endParaRPr lang="en-GB" sz="1600" dirty="0">
                        <a:solidFill>
                          <a:schemeClr val="accent6">
                            <a:lumMod val="75000"/>
                          </a:schemeClr>
                        </a:solidFill>
                        <a:effectLst/>
                        <a:latin typeface="Inter"/>
                      </a:endParaRPr>
                    </a:p>
                  </a:txBody>
                  <a:tcPr marL="40743" marR="40743" marT="40743" marB="40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fontAlgn="t">
                        <a:buFont typeface="Arial" panose="020B0604020202020204" pitchFamily="34" charset="0"/>
                        <a:buChar char="•"/>
                      </a:pPr>
                      <a:r>
                        <a:rPr lang="en-GB" sz="1600" dirty="0">
                          <a:ln>
                            <a:noFill/>
                          </a:ln>
                          <a:solidFill>
                            <a:srgbClr val="00B050"/>
                          </a:solidFill>
                          <a:effectLst/>
                          <a:latin typeface="Inter"/>
                        </a:rPr>
                        <a:t>Grammar correction and sentence structure improvement</a:t>
                      </a:r>
                    </a:p>
                    <a:p>
                      <a:pPr marL="285750" indent="-285750" fontAlgn="t">
                        <a:buFont typeface="Arial" panose="020B0604020202020204" pitchFamily="34" charset="0"/>
                        <a:buChar char="•"/>
                      </a:pPr>
                      <a:r>
                        <a:rPr lang="en-GB" sz="1600" dirty="0">
                          <a:ln>
                            <a:noFill/>
                          </a:ln>
                          <a:solidFill>
                            <a:srgbClr val="00B050"/>
                          </a:solidFill>
                          <a:effectLst/>
                          <a:latin typeface="Inter"/>
                        </a:rPr>
                        <a:t>Suggesting more appropriate word choices or formal language</a:t>
                      </a:r>
                    </a:p>
                    <a:p>
                      <a:pPr marL="285750" indent="-285750" fontAlgn="t">
                        <a:buFont typeface="Arial" panose="020B0604020202020204" pitchFamily="34" charset="0"/>
                        <a:buChar char="•"/>
                      </a:pPr>
                      <a:r>
                        <a:rPr lang="en-GB" sz="1600" dirty="0">
                          <a:ln>
                            <a:noFill/>
                          </a:ln>
                          <a:solidFill>
                            <a:srgbClr val="00B050"/>
                          </a:solidFill>
                          <a:effectLst/>
                          <a:latin typeface="Inter"/>
                        </a:rPr>
                        <a:t>Suggestions for rephrasing awkward sentences</a:t>
                      </a:r>
                    </a:p>
                    <a:p>
                      <a:pPr marL="285750" indent="-285750" fontAlgn="t">
                        <a:buFont typeface="Arial" panose="020B0604020202020204" pitchFamily="34" charset="0"/>
                        <a:buChar char="•"/>
                      </a:pPr>
                      <a:r>
                        <a:rPr lang="en-GB" sz="1600" dirty="0">
                          <a:ln>
                            <a:noFill/>
                          </a:ln>
                          <a:solidFill>
                            <a:srgbClr val="00B050"/>
                          </a:solidFill>
                          <a:effectLst/>
                          <a:latin typeface="Inter"/>
                        </a:rPr>
                        <a:t>Translation and support for non-native languages</a:t>
                      </a:r>
                    </a:p>
                    <a:p>
                      <a:pPr marL="285750" indent="-285750" fontAlgn="t">
                        <a:buFont typeface="Arial" panose="020B0604020202020204" pitchFamily="34" charset="0"/>
                        <a:buChar char="•"/>
                      </a:pPr>
                      <a:r>
                        <a:rPr lang="en-GB" sz="1600" dirty="0">
                          <a:ln>
                            <a:noFill/>
                          </a:ln>
                          <a:solidFill>
                            <a:srgbClr val="00B050"/>
                          </a:solidFill>
                          <a:effectLst/>
                          <a:latin typeface="Inter"/>
                        </a:rPr>
                        <a:t>Reducing word count while maintaining meaning</a:t>
                      </a:r>
                    </a:p>
                  </a:txBody>
                  <a:tcPr marL="40743" marR="40743" marT="40743" marB="4074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fontAlgn="t">
                        <a:buFont typeface="Arial" panose="020B0604020202020204" pitchFamily="34" charset="0"/>
                        <a:buChar char="•"/>
                      </a:pPr>
                      <a:r>
                        <a:rPr lang="en-GB" sz="1600" dirty="0">
                          <a:ln>
                            <a:noFill/>
                          </a:ln>
                          <a:solidFill>
                            <a:srgbClr val="00B050"/>
                          </a:solidFill>
                          <a:effectLst/>
                          <a:latin typeface="Inter"/>
                        </a:rPr>
                        <a:t>AI may suggest incorrect terminology or miss field-specific nuances</a:t>
                      </a:r>
                    </a:p>
                    <a:p>
                      <a:pPr marL="285750" indent="-285750" fontAlgn="t">
                        <a:buFont typeface="Arial" panose="020B0604020202020204" pitchFamily="34" charset="0"/>
                        <a:buChar char="•"/>
                      </a:pPr>
                      <a:r>
                        <a:rPr lang="en-GB" sz="1600" dirty="0">
                          <a:ln>
                            <a:noFill/>
                          </a:ln>
                          <a:solidFill>
                            <a:srgbClr val="00B050"/>
                          </a:solidFill>
                          <a:effectLst/>
                          <a:latin typeface="Inter"/>
                        </a:rPr>
                        <a:t>AI may change your intended meaning during rephrasing</a:t>
                      </a:r>
                    </a:p>
                    <a:p>
                      <a:pPr marL="285750" indent="-285750" fontAlgn="t">
                        <a:buFont typeface="Arial" panose="020B0604020202020204" pitchFamily="34" charset="0"/>
                        <a:buChar char="•"/>
                      </a:pPr>
                      <a:r>
                        <a:rPr lang="en-GB" sz="1600" dirty="0">
                          <a:ln>
                            <a:noFill/>
                          </a:ln>
                          <a:solidFill>
                            <a:srgbClr val="00B050"/>
                          </a:solidFill>
                          <a:effectLst/>
                          <a:latin typeface="Inter"/>
                        </a:rPr>
                        <a:t>Word count reduction may remove important technical details</a:t>
                      </a:r>
                    </a:p>
                    <a:p>
                      <a:pPr fontAlgn="t">
                        <a:buFont typeface="Arial" panose="020B0604020202020204" pitchFamily="34" charset="0"/>
                        <a:buChar char="•"/>
                      </a:pPr>
                      <a:endParaRPr lang="en-GB" sz="1600" dirty="0">
                        <a:ln>
                          <a:noFill/>
                        </a:ln>
                        <a:solidFill>
                          <a:srgbClr val="00B050"/>
                        </a:solidFill>
                        <a:effectLst/>
                        <a:latin typeface="Inter"/>
                      </a:endParaRPr>
                    </a:p>
                    <a:p>
                      <a:pPr algn="ctr" fontAlgn="t"/>
                      <a:r>
                        <a:rPr lang="en-GB" sz="1600" i="1" dirty="0">
                          <a:ln>
                            <a:noFill/>
                          </a:ln>
                          <a:solidFill>
                            <a:srgbClr val="00B050"/>
                          </a:solidFill>
                          <a:effectLst/>
                          <a:latin typeface="Inter"/>
                        </a:rPr>
                        <a:t>Verify that AI suggestions preserve your intended meaning and accurately represent your field.</a:t>
                      </a:r>
                      <a:endParaRPr lang="en-GB" sz="1600" dirty="0">
                        <a:ln>
                          <a:noFill/>
                        </a:ln>
                        <a:solidFill>
                          <a:srgbClr val="00B050"/>
                        </a:solidFill>
                        <a:effectLst/>
                        <a:latin typeface="Inter"/>
                      </a:endParaRPr>
                    </a:p>
                  </a:txBody>
                  <a:tcPr marL="40743" marR="40743" marT="40743" marB="4074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93477389"/>
                  </a:ext>
                </a:extLst>
              </a:tr>
              <a:tr h="2134926">
                <a:tc>
                  <a:txBody>
                    <a:bodyPr/>
                    <a:lstStyle/>
                    <a:p>
                      <a:pPr algn="ctr" fontAlgn="t"/>
                      <a:r>
                        <a:rPr lang="en-GB" sz="1600" b="1" dirty="0">
                          <a:solidFill>
                            <a:schemeClr val="accent6">
                              <a:lumMod val="75000"/>
                            </a:schemeClr>
                          </a:solidFill>
                          <a:effectLst/>
                          <a:latin typeface="Inter"/>
                        </a:rPr>
                        <a:t>Document organization and formatting assistance</a:t>
                      </a:r>
                      <a:endParaRPr lang="en-GB" sz="1600" dirty="0">
                        <a:solidFill>
                          <a:schemeClr val="accent6">
                            <a:lumMod val="75000"/>
                          </a:schemeClr>
                        </a:solidFill>
                        <a:effectLst/>
                        <a:latin typeface="Inter"/>
                      </a:endParaRPr>
                    </a:p>
                  </a:txBody>
                  <a:tcPr marL="40743" marR="40743" marT="40743" marB="40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EB"/>
                    </a:solidFill>
                  </a:tcPr>
                </a:tc>
                <a:tc>
                  <a:txBody>
                    <a:bodyPr/>
                    <a:lstStyle/>
                    <a:p>
                      <a:pPr marL="285750" indent="-285750" fontAlgn="t">
                        <a:buFont typeface="Arial" panose="020B0604020202020204" pitchFamily="34" charset="0"/>
                        <a:buChar char="•"/>
                      </a:pPr>
                      <a:r>
                        <a:rPr lang="en-GB" sz="1600" dirty="0">
                          <a:ln>
                            <a:noFill/>
                          </a:ln>
                          <a:solidFill>
                            <a:srgbClr val="00B050"/>
                          </a:solidFill>
                          <a:effectLst/>
                          <a:latin typeface="Inter"/>
                        </a:rPr>
                        <a:t>Working through sections or paragraphs to improve readability and flow</a:t>
                      </a:r>
                    </a:p>
                    <a:p>
                      <a:pPr marL="285750" indent="-285750" fontAlgn="t">
                        <a:buFont typeface="Arial" panose="020B0604020202020204" pitchFamily="34" charset="0"/>
                        <a:buChar char="•"/>
                      </a:pPr>
                      <a:r>
                        <a:rPr lang="en-GB" sz="1600" dirty="0">
                          <a:ln>
                            <a:noFill/>
                          </a:ln>
                          <a:solidFill>
                            <a:srgbClr val="00B050"/>
                          </a:solidFill>
                          <a:effectLst/>
                          <a:latin typeface="Inter"/>
                        </a:rPr>
                        <a:t>Assistance with transitions between paragraphs or sections</a:t>
                      </a:r>
                    </a:p>
                    <a:p>
                      <a:pPr marL="285750" indent="-285750" fontAlgn="t">
                        <a:buFont typeface="Arial" panose="020B0604020202020204" pitchFamily="34" charset="0"/>
                        <a:buChar char="•"/>
                      </a:pPr>
                      <a:r>
                        <a:rPr lang="en-GB" sz="1600" dirty="0">
                          <a:ln>
                            <a:noFill/>
                          </a:ln>
                          <a:solidFill>
                            <a:srgbClr val="00B050"/>
                          </a:solidFill>
                          <a:effectLst/>
                          <a:latin typeface="Inter"/>
                        </a:rPr>
                        <a:t>Help organizing sections and improving manuscript structure</a:t>
                      </a:r>
                    </a:p>
                    <a:p>
                      <a:pPr marL="285750" indent="-285750" fontAlgn="t">
                        <a:buFont typeface="Arial" panose="020B0604020202020204" pitchFamily="34" charset="0"/>
                        <a:buChar char="•"/>
                      </a:pPr>
                      <a:r>
                        <a:rPr lang="en-GB" sz="1600" dirty="0">
                          <a:ln>
                            <a:noFill/>
                          </a:ln>
                          <a:solidFill>
                            <a:srgbClr val="00B050"/>
                          </a:solidFill>
                          <a:effectLst/>
                          <a:latin typeface="Inter"/>
                        </a:rPr>
                        <a:t>Creating first drafts of standard sections like acknowledgments</a:t>
                      </a:r>
                    </a:p>
                    <a:p>
                      <a:pPr marL="285750" indent="-285750" fontAlgn="t">
                        <a:buFont typeface="Arial" panose="020B0604020202020204" pitchFamily="34" charset="0"/>
                        <a:buChar char="•"/>
                      </a:pPr>
                      <a:r>
                        <a:rPr lang="en-GB" sz="1600" dirty="0">
                          <a:ln>
                            <a:noFill/>
                          </a:ln>
                          <a:solidFill>
                            <a:srgbClr val="00B050"/>
                          </a:solidFill>
                          <a:effectLst/>
                          <a:latin typeface="Inter"/>
                        </a:rPr>
                        <a:t>Adapting manuscript formatting and structure to specific journal style requirements</a:t>
                      </a:r>
                    </a:p>
                  </a:txBody>
                  <a:tcPr marL="40743" marR="40743" marT="40743" marB="4074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EB"/>
                    </a:solidFill>
                  </a:tcPr>
                </a:tc>
                <a:tc>
                  <a:txBody>
                    <a:bodyPr/>
                    <a:lstStyle/>
                    <a:p>
                      <a:pPr marL="285750" indent="-285750" fontAlgn="t">
                        <a:buFont typeface="Arial" panose="020B0604020202020204" pitchFamily="34" charset="0"/>
                        <a:buChar char="•"/>
                      </a:pPr>
                      <a:r>
                        <a:rPr lang="en-GB" sz="1600" dirty="0">
                          <a:ln>
                            <a:noFill/>
                          </a:ln>
                          <a:solidFill>
                            <a:srgbClr val="00B050"/>
                          </a:solidFill>
                          <a:effectLst/>
                          <a:latin typeface="Inter"/>
                        </a:rPr>
                        <a:t>AI doesn't understand your specific research logic or discipline conventions</a:t>
                      </a:r>
                    </a:p>
                    <a:p>
                      <a:pPr fontAlgn="t">
                        <a:buFont typeface="Arial" panose="020B0604020202020204" pitchFamily="34" charset="0"/>
                        <a:buChar char="•"/>
                      </a:pPr>
                      <a:endParaRPr lang="en-GB" sz="1600" dirty="0">
                        <a:ln>
                          <a:noFill/>
                        </a:ln>
                        <a:solidFill>
                          <a:srgbClr val="00B050"/>
                        </a:solidFill>
                        <a:effectLst/>
                        <a:latin typeface="Inter"/>
                      </a:endParaRPr>
                    </a:p>
                    <a:p>
                      <a:pPr fontAlgn="t">
                        <a:buFont typeface="Arial" panose="020B0604020202020204" pitchFamily="34" charset="0"/>
                        <a:buChar char="•"/>
                      </a:pPr>
                      <a:endParaRPr lang="en-GB" sz="1600" dirty="0">
                        <a:ln>
                          <a:noFill/>
                        </a:ln>
                        <a:solidFill>
                          <a:srgbClr val="00B050"/>
                        </a:solidFill>
                        <a:effectLst/>
                        <a:latin typeface="Inter"/>
                      </a:endParaRPr>
                    </a:p>
                    <a:p>
                      <a:pPr fontAlgn="t">
                        <a:buFont typeface="Arial" panose="020B0604020202020204" pitchFamily="34" charset="0"/>
                        <a:buChar char="•"/>
                      </a:pPr>
                      <a:endParaRPr lang="en-GB" sz="1600" dirty="0">
                        <a:ln>
                          <a:noFill/>
                        </a:ln>
                        <a:solidFill>
                          <a:srgbClr val="00B050"/>
                        </a:solidFill>
                        <a:effectLst/>
                        <a:latin typeface="Inter"/>
                      </a:endParaRPr>
                    </a:p>
                    <a:p>
                      <a:pPr fontAlgn="t">
                        <a:buFont typeface="Arial" panose="020B0604020202020204" pitchFamily="34" charset="0"/>
                        <a:buChar char="•"/>
                      </a:pPr>
                      <a:endParaRPr lang="en-GB" sz="1600" dirty="0">
                        <a:ln>
                          <a:noFill/>
                        </a:ln>
                        <a:solidFill>
                          <a:srgbClr val="00B050"/>
                        </a:solidFill>
                        <a:effectLst/>
                        <a:latin typeface="Inter"/>
                      </a:endParaRPr>
                    </a:p>
                    <a:p>
                      <a:pPr algn="ctr" fontAlgn="t"/>
                      <a:r>
                        <a:rPr lang="en-GB" sz="1600" i="1" dirty="0">
                          <a:ln>
                            <a:noFill/>
                          </a:ln>
                          <a:solidFill>
                            <a:srgbClr val="00B050"/>
                          </a:solidFill>
                          <a:effectLst/>
                          <a:latin typeface="Inter"/>
                        </a:rPr>
                        <a:t>Verify that AI- suggested structural changes support your argument</a:t>
                      </a:r>
                      <a:endParaRPr lang="en-GB" sz="1600" dirty="0">
                        <a:ln>
                          <a:noFill/>
                        </a:ln>
                        <a:solidFill>
                          <a:srgbClr val="00B050"/>
                        </a:solidFill>
                        <a:effectLst/>
                        <a:latin typeface="Inter"/>
                      </a:endParaRPr>
                    </a:p>
                  </a:txBody>
                  <a:tcPr marL="40743" marR="40743" marT="40743" marB="4074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EB"/>
                    </a:solidFill>
                  </a:tcPr>
                </a:tc>
                <a:extLst>
                  <a:ext uri="{0D108BD9-81ED-4DB2-BD59-A6C34878D82A}">
                    <a16:rowId xmlns:a16="http://schemas.microsoft.com/office/drawing/2014/main" val="2168528379"/>
                  </a:ext>
                </a:extLst>
              </a:tr>
            </a:tbl>
          </a:graphicData>
        </a:graphic>
      </p:graphicFrame>
      <p:sp>
        <p:nvSpPr>
          <p:cNvPr id="3" name="Text 0">
            <a:extLst>
              <a:ext uri="{FF2B5EF4-FFF2-40B4-BE49-F238E27FC236}">
                <a16:creationId xmlns:a16="http://schemas.microsoft.com/office/drawing/2014/main" id="{D25CC6E1-5D92-1F48-21C9-8A412B3BEB62}"/>
              </a:ext>
            </a:extLst>
          </p:cNvPr>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153B3D"/>
                </a:solidFill>
                <a:latin typeface="Arial" pitchFamily="34" charset="0"/>
                <a:ea typeface="Arial" pitchFamily="34" charset="-122"/>
                <a:cs typeface="Arial" pitchFamily="34" charset="-120"/>
              </a:rPr>
              <a:t>Drafting and Editing Manuscripts with AI</a:t>
            </a:r>
            <a:endParaRPr lang="en-US" sz="2800" b="1" dirty="0"/>
          </a:p>
        </p:txBody>
      </p:sp>
    </p:spTree>
    <p:extLst>
      <p:ext uri="{BB962C8B-B14F-4D97-AF65-F5344CB8AC3E}">
        <p14:creationId xmlns:p14="http://schemas.microsoft.com/office/powerpoint/2010/main" val="2483049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37846B0-84B2-864C-F654-8D5FCFDEC7D1}"/>
              </a:ext>
            </a:extLst>
          </p:cNvPr>
          <p:cNvGraphicFramePr>
            <a:graphicFrameLocks noGrp="1"/>
          </p:cNvGraphicFramePr>
          <p:nvPr>
            <p:extLst>
              <p:ext uri="{D42A27DB-BD31-4B8C-83A1-F6EECF244321}">
                <p14:modId xmlns:p14="http://schemas.microsoft.com/office/powerpoint/2010/main" val="3393154304"/>
              </p:ext>
            </p:extLst>
          </p:nvPr>
        </p:nvGraphicFramePr>
        <p:xfrm>
          <a:off x="960284" y="1314867"/>
          <a:ext cx="10515600" cy="4657246"/>
        </p:xfrm>
        <a:graphic>
          <a:graphicData uri="http://schemas.openxmlformats.org/drawingml/2006/table">
            <a:tbl>
              <a:tblPr/>
              <a:tblGrid>
                <a:gridCol w="1572850">
                  <a:extLst>
                    <a:ext uri="{9D8B030D-6E8A-4147-A177-3AD203B41FA5}">
                      <a16:colId xmlns:a16="http://schemas.microsoft.com/office/drawing/2014/main" val="4249546354"/>
                    </a:ext>
                  </a:extLst>
                </a:gridCol>
                <a:gridCol w="4559644">
                  <a:extLst>
                    <a:ext uri="{9D8B030D-6E8A-4147-A177-3AD203B41FA5}">
                      <a16:colId xmlns:a16="http://schemas.microsoft.com/office/drawing/2014/main" val="1877469022"/>
                    </a:ext>
                  </a:extLst>
                </a:gridCol>
                <a:gridCol w="4383106">
                  <a:extLst>
                    <a:ext uri="{9D8B030D-6E8A-4147-A177-3AD203B41FA5}">
                      <a16:colId xmlns:a16="http://schemas.microsoft.com/office/drawing/2014/main" val="3735276563"/>
                    </a:ext>
                  </a:extLst>
                </a:gridCol>
              </a:tblGrid>
              <a:tr h="2031537">
                <a:tc>
                  <a:txBody>
                    <a:bodyPr/>
                    <a:lstStyle/>
                    <a:p>
                      <a:pPr algn="ctr" fontAlgn="t"/>
                      <a:r>
                        <a:rPr lang="en-GB" sz="1600" b="1" dirty="0">
                          <a:solidFill>
                            <a:schemeClr val="accent6">
                              <a:lumMod val="75000"/>
                            </a:schemeClr>
                          </a:solidFill>
                          <a:effectLst/>
                          <a:latin typeface="Inter"/>
                        </a:rPr>
                        <a:t>Research argument and methodology guidance</a:t>
                      </a:r>
                      <a:endParaRPr lang="en-GB" sz="1600" dirty="0">
                        <a:solidFill>
                          <a:schemeClr val="accent6">
                            <a:lumMod val="75000"/>
                          </a:schemeClr>
                        </a:solidFill>
                        <a:effectLst/>
                        <a:latin typeface="Inter"/>
                      </a:endParaRPr>
                    </a:p>
                  </a:txBody>
                  <a:tcPr marL="54665" marR="54665" marT="54665" marB="546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fontAlgn="t">
                        <a:buFont typeface="Arial" panose="020B0604020202020204" pitchFamily="34" charset="0"/>
                        <a:buChar char="•"/>
                      </a:pPr>
                      <a:r>
                        <a:rPr lang="en-GB" sz="1600" dirty="0">
                          <a:solidFill>
                            <a:srgbClr val="00B050"/>
                          </a:solidFill>
                          <a:effectLst/>
                          <a:latin typeface="Inter"/>
                        </a:rPr>
                        <a:t>Asking AI to identify potential gaps in your argument structure</a:t>
                      </a:r>
                    </a:p>
                    <a:p>
                      <a:pPr marL="285750" indent="-285750" fontAlgn="t">
                        <a:buFont typeface="Arial" panose="020B0604020202020204" pitchFamily="34" charset="0"/>
                        <a:buChar char="•"/>
                      </a:pPr>
                      <a:r>
                        <a:rPr lang="en-GB" sz="1600" dirty="0">
                          <a:solidFill>
                            <a:srgbClr val="00B050"/>
                          </a:solidFill>
                          <a:effectLst/>
                          <a:latin typeface="Inter"/>
                        </a:rPr>
                        <a:t>Feedback on whether your results follow logically from your methods</a:t>
                      </a:r>
                    </a:p>
                    <a:p>
                      <a:pPr marL="285750" indent="-285750" fontAlgn="t">
                        <a:buFont typeface="Arial" panose="020B0604020202020204" pitchFamily="34" charset="0"/>
                        <a:buChar char="•"/>
                      </a:pPr>
                      <a:r>
                        <a:rPr lang="en-GB" sz="1600" dirty="0">
                          <a:solidFill>
                            <a:srgbClr val="00B050"/>
                          </a:solidFill>
                          <a:effectLst/>
                          <a:latin typeface="Inter"/>
                        </a:rPr>
                        <a:t>Help ensuring your discussion connects appropriately to your findings</a:t>
                      </a:r>
                    </a:p>
                  </a:txBody>
                  <a:tcPr marL="54665" marR="54665" marT="54665" marB="5466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fontAlgn="t">
                        <a:buFont typeface="Arial" panose="020B0604020202020204" pitchFamily="34" charset="0"/>
                        <a:buChar char="•"/>
                      </a:pPr>
                      <a:r>
                        <a:rPr lang="en-GB" sz="1600" dirty="0">
                          <a:solidFill>
                            <a:srgbClr val="00B050"/>
                          </a:solidFill>
                          <a:effectLst/>
                          <a:latin typeface="Inter"/>
                        </a:rPr>
                        <a:t>AI cannot assess the research/scientific validity of your arguments or data</a:t>
                      </a:r>
                    </a:p>
                    <a:p>
                      <a:pPr marL="285750" indent="-285750" fontAlgn="t">
                        <a:buFont typeface="Arial" panose="020B0604020202020204" pitchFamily="34" charset="0"/>
                        <a:buChar char="•"/>
                      </a:pPr>
                      <a:r>
                        <a:rPr lang="en-GB" sz="1600" dirty="0">
                          <a:solidFill>
                            <a:srgbClr val="00B050"/>
                          </a:solidFill>
                          <a:effectLst/>
                          <a:latin typeface="Inter"/>
                        </a:rPr>
                        <a:t>Suggestions may not account for discipline-specific reasoning</a:t>
                      </a:r>
                    </a:p>
                    <a:p>
                      <a:pPr fontAlgn="t">
                        <a:buFont typeface="Arial" panose="020B0604020202020204" pitchFamily="34" charset="0"/>
                        <a:buChar char="•"/>
                      </a:pPr>
                      <a:endParaRPr lang="en-GB" sz="1600" dirty="0">
                        <a:solidFill>
                          <a:srgbClr val="00B050"/>
                        </a:solidFill>
                        <a:effectLst/>
                        <a:latin typeface="Inter"/>
                      </a:endParaRPr>
                    </a:p>
                    <a:p>
                      <a:pPr algn="ctr" fontAlgn="t"/>
                      <a:r>
                        <a:rPr lang="en-GB" sz="1600" i="1" dirty="0">
                          <a:solidFill>
                            <a:srgbClr val="00B050"/>
                          </a:solidFill>
                          <a:effectLst/>
                          <a:latin typeface="Inter"/>
                        </a:rPr>
                        <a:t>Use your expertise to evaluate AI recommendations; ask co-authors or colleagues for human review</a:t>
                      </a:r>
                    </a:p>
                    <a:p>
                      <a:pPr fontAlgn="t"/>
                      <a:endParaRPr lang="en-GB" sz="1400" dirty="0">
                        <a:solidFill>
                          <a:srgbClr val="00B050"/>
                        </a:solidFill>
                        <a:effectLst/>
                        <a:latin typeface="Inter"/>
                      </a:endParaRPr>
                    </a:p>
                  </a:txBody>
                  <a:tcPr marL="54665" marR="54665" marT="54665" marB="5466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9294519"/>
                  </a:ext>
                </a:extLst>
              </a:tr>
              <a:tr h="2383836">
                <a:tc>
                  <a:txBody>
                    <a:bodyPr/>
                    <a:lstStyle/>
                    <a:p>
                      <a:pPr algn="ctr" fontAlgn="t"/>
                      <a:r>
                        <a:rPr lang="en-GB" sz="1600" b="1" dirty="0">
                          <a:solidFill>
                            <a:schemeClr val="accent6">
                              <a:lumMod val="75000"/>
                            </a:schemeClr>
                          </a:solidFill>
                          <a:effectLst/>
                          <a:latin typeface="Inter"/>
                        </a:rPr>
                        <a:t>Messaging and communication strategy</a:t>
                      </a:r>
                      <a:endParaRPr lang="en-GB" sz="1600" dirty="0">
                        <a:solidFill>
                          <a:schemeClr val="accent6">
                            <a:lumMod val="75000"/>
                          </a:schemeClr>
                        </a:solidFill>
                        <a:effectLst/>
                        <a:latin typeface="Inter"/>
                      </a:endParaRPr>
                    </a:p>
                  </a:txBody>
                  <a:tcPr marL="54665" marR="54665" marT="54665" marB="546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EB"/>
                    </a:solidFill>
                  </a:tcPr>
                </a:tc>
                <a:tc>
                  <a:txBody>
                    <a:bodyPr/>
                    <a:lstStyle/>
                    <a:p>
                      <a:pPr marL="285750" indent="-285750" fontAlgn="t">
                        <a:buFont typeface="Arial" panose="020B0604020202020204" pitchFamily="34" charset="0"/>
                        <a:buChar char="•"/>
                      </a:pPr>
                      <a:r>
                        <a:rPr lang="en-GB" sz="1600" dirty="0">
                          <a:solidFill>
                            <a:srgbClr val="00B050"/>
                          </a:solidFill>
                          <a:effectLst/>
                          <a:latin typeface="Inter"/>
                        </a:rPr>
                        <a:t>Reframing and simplifying content for different audience impact while preserving meaning</a:t>
                      </a:r>
                    </a:p>
                    <a:p>
                      <a:pPr marL="285750" indent="-285750" fontAlgn="t">
                        <a:buFont typeface="Arial" panose="020B0604020202020204" pitchFamily="34" charset="0"/>
                        <a:buChar char="•"/>
                      </a:pPr>
                      <a:r>
                        <a:rPr lang="en-GB" sz="1600" dirty="0">
                          <a:solidFill>
                            <a:srgbClr val="00B050"/>
                          </a:solidFill>
                          <a:effectLst/>
                          <a:latin typeface="Inter"/>
                        </a:rPr>
                        <a:t>Support in converting written or audio notes into formal academic language</a:t>
                      </a:r>
                    </a:p>
                  </a:txBody>
                  <a:tcPr marL="54665" marR="54665" marT="54665" marB="5466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EB"/>
                    </a:solidFill>
                  </a:tcPr>
                </a:tc>
                <a:tc>
                  <a:txBody>
                    <a:bodyPr/>
                    <a:lstStyle/>
                    <a:p>
                      <a:pPr marL="285750" indent="-285750" fontAlgn="t">
                        <a:buFont typeface="Arial" panose="020B0604020202020204" pitchFamily="34" charset="0"/>
                        <a:buChar char="•"/>
                      </a:pPr>
                      <a:r>
                        <a:rPr lang="en-GB" sz="1600" dirty="0">
                          <a:solidFill>
                            <a:srgbClr val="00B050"/>
                          </a:solidFill>
                          <a:effectLst/>
                          <a:latin typeface="Inter"/>
                        </a:rPr>
                        <a:t>AI may oversimplify complex concepts when adapting for different audiences</a:t>
                      </a:r>
                    </a:p>
                    <a:p>
                      <a:pPr marL="285750" indent="-285750" fontAlgn="t">
                        <a:buFont typeface="Arial" panose="020B0604020202020204" pitchFamily="34" charset="0"/>
                        <a:buChar char="•"/>
                      </a:pPr>
                      <a:r>
                        <a:rPr lang="en-GB" sz="1600" dirty="0">
                          <a:solidFill>
                            <a:srgbClr val="00B050"/>
                          </a:solidFill>
                          <a:effectLst/>
                          <a:latin typeface="Inter"/>
                        </a:rPr>
                        <a:t>Tone changes may alter your intended scholarly impact or authority</a:t>
                      </a:r>
                    </a:p>
                    <a:p>
                      <a:pPr fontAlgn="t">
                        <a:buFont typeface="Arial" panose="020B0604020202020204" pitchFamily="34" charset="0"/>
                        <a:buChar char="•"/>
                      </a:pPr>
                      <a:endParaRPr lang="en-GB" sz="1600" dirty="0">
                        <a:solidFill>
                          <a:srgbClr val="00B050"/>
                        </a:solidFill>
                        <a:effectLst/>
                        <a:latin typeface="Inter"/>
                      </a:endParaRPr>
                    </a:p>
                    <a:p>
                      <a:pPr algn="ctr" fontAlgn="t"/>
                      <a:r>
                        <a:rPr lang="en-GB" sz="1600" i="1" dirty="0">
                          <a:solidFill>
                            <a:srgbClr val="00B050"/>
                          </a:solidFill>
                          <a:effectLst/>
                          <a:latin typeface="Inter"/>
                        </a:rPr>
                        <a:t>Ensure audience adaptations maintain technical accuracy and appropriate scholarly tone.</a:t>
                      </a:r>
                      <a:endParaRPr lang="en-GB" sz="1600" dirty="0">
                        <a:solidFill>
                          <a:srgbClr val="00B050"/>
                        </a:solidFill>
                        <a:effectLst/>
                        <a:latin typeface="Inter"/>
                      </a:endParaRPr>
                    </a:p>
                  </a:txBody>
                  <a:tcPr marL="54665" marR="54665" marT="54665" marB="5466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EB"/>
                    </a:solidFill>
                  </a:tcPr>
                </a:tc>
                <a:extLst>
                  <a:ext uri="{0D108BD9-81ED-4DB2-BD59-A6C34878D82A}">
                    <a16:rowId xmlns:a16="http://schemas.microsoft.com/office/drawing/2014/main" val="3537103819"/>
                  </a:ext>
                </a:extLst>
              </a:tr>
            </a:tbl>
          </a:graphicData>
        </a:graphic>
      </p:graphicFrame>
      <p:graphicFrame>
        <p:nvGraphicFramePr>
          <p:cNvPr id="3" name="Table 2">
            <a:extLst>
              <a:ext uri="{FF2B5EF4-FFF2-40B4-BE49-F238E27FC236}">
                <a16:creationId xmlns:a16="http://schemas.microsoft.com/office/drawing/2014/main" id="{F47C27A8-622C-24D0-59E6-389B5ED700E4}"/>
              </a:ext>
            </a:extLst>
          </p:cNvPr>
          <p:cNvGraphicFramePr>
            <a:graphicFrameLocks noGrp="1"/>
          </p:cNvGraphicFramePr>
          <p:nvPr>
            <p:extLst>
              <p:ext uri="{D42A27DB-BD31-4B8C-83A1-F6EECF244321}">
                <p14:modId xmlns:p14="http://schemas.microsoft.com/office/powerpoint/2010/main" val="3224471638"/>
              </p:ext>
            </p:extLst>
          </p:nvPr>
        </p:nvGraphicFramePr>
        <p:xfrm>
          <a:off x="960284" y="888147"/>
          <a:ext cx="10515600" cy="426720"/>
        </p:xfrm>
        <a:graphic>
          <a:graphicData uri="http://schemas.openxmlformats.org/drawingml/2006/table">
            <a:tbl>
              <a:tblPr/>
              <a:tblGrid>
                <a:gridCol w="1560494">
                  <a:extLst>
                    <a:ext uri="{9D8B030D-6E8A-4147-A177-3AD203B41FA5}">
                      <a16:colId xmlns:a16="http://schemas.microsoft.com/office/drawing/2014/main" val="1249425824"/>
                    </a:ext>
                  </a:extLst>
                </a:gridCol>
                <a:gridCol w="4584356">
                  <a:extLst>
                    <a:ext uri="{9D8B030D-6E8A-4147-A177-3AD203B41FA5}">
                      <a16:colId xmlns:a16="http://schemas.microsoft.com/office/drawing/2014/main" val="906154607"/>
                    </a:ext>
                  </a:extLst>
                </a:gridCol>
                <a:gridCol w="4370750">
                  <a:extLst>
                    <a:ext uri="{9D8B030D-6E8A-4147-A177-3AD203B41FA5}">
                      <a16:colId xmlns:a16="http://schemas.microsoft.com/office/drawing/2014/main" val="2712005920"/>
                    </a:ext>
                  </a:extLst>
                </a:gridCol>
              </a:tblGrid>
              <a:tr h="0">
                <a:tc>
                  <a:txBody>
                    <a:bodyPr/>
                    <a:lstStyle/>
                    <a:p>
                      <a:pPr algn="ctr" fontAlgn="t"/>
                      <a:r>
                        <a:rPr lang="en-GB" b="1" dirty="0">
                          <a:solidFill>
                            <a:srgbClr val="FFFFFF"/>
                          </a:solidFill>
                          <a:effectLst/>
                          <a:latin typeface="Inter"/>
                        </a:rPr>
                        <a:t>Use case</a:t>
                      </a:r>
                      <a:endParaRPr lang="en-GB" dirty="0">
                        <a:solidFill>
                          <a:srgbClr val="FFFFFF"/>
                        </a:solidFill>
                        <a:effectLst/>
                        <a:latin typeface="Inter"/>
                      </a:endParaRPr>
                    </a:p>
                  </a:txBody>
                  <a:tcPr marL="76200" marR="76200" marT="76200" marB="76200">
                    <a:lnL>
                      <a:noFill/>
                    </a:lnL>
                    <a:lnR>
                      <a:noFill/>
                    </a:lnR>
                    <a:lnT>
                      <a:noFill/>
                    </a:lnT>
                    <a:lnB>
                      <a:noFill/>
                    </a:lnB>
                    <a:solidFill>
                      <a:srgbClr val="003B44"/>
                    </a:solidFill>
                  </a:tcPr>
                </a:tc>
                <a:tc>
                  <a:txBody>
                    <a:bodyPr/>
                    <a:lstStyle/>
                    <a:p>
                      <a:pPr algn="ctr" fontAlgn="t"/>
                      <a:r>
                        <a:rPr lang="en-GB" b="1" dirty="0">
                          <a:solidFill>
                            <a:srgbClr val="FFFFFF"/>
                          </a:solidFill>
                          <a:effectLst/>
                          <a:latin typeface="Inter"/>
                        </a:rPr>
                        <a:t>How AI may be helpful</a:t>
                      </a:r>
                      <a:endParaRPr lang="en-GB" dirty="0">
                        <a:solidFill>
                          <a:srgbClr val="FFFFFF"/>
                        </a:solidFill>
                        <a:effectLst/>
                        <a:latin typeface="Inter"/>
                      </a:endParaRPr>
                    </a:p>
                  </a:txBody>
                  <a:tcPr marL="76200" marR="76200" marT="76200" marB="76200">
                    <a:lnL>
                      <a:noFill/>
                    </a:lnL>
                    <a:lnR>
                      <a:noFill/>
                    </a:lnR>
                    <a:lnT>
                      <a:noFill/>
                    </a:lnT>
                    <a:lnB>
                      <a:noFill/>
                    </a:lnB>
                    <a:solidFill>
                      <a:srgbClr val="003B44"/>
                    </a:solidFill>
                  </a:tcPr>
                </a:tc>
                <a:tc>
                  <a:txBody>
                    <a:bodyPr/>
                    <a:lstStyle/>
                    <a:p>
                      <a:pPr algn="ctr" fontAlgn="t"/>
                      <a:r>
                        <a:rPr lang="en-GB" b="1" dirty="0">
                          <a:solidFill>
                            <a:srgbClr val="FFFFFF"/>
                          </a:solidFill>
                          <a:effectLst/>
                          <a:latin typeface="Inter"/>
                        </a:rPr>
                        <a:t>Be aware that...</a:t>
                      </a:r>
                      <a:endParaRPr lang="en-GB" dirty="0">
                        <a:solidFill>
                          <a:srgbClr val="FFFFFF"/>
                        </a:solidFill>
                        <a:effectLst/>
                        <a:latin typeface="Inter"/>
                      </a:endParaRPr>
                    </a:p>
                  </a:txBody>
                  <a:tcPr marL="76200" marR="76200" marT="76200" marB="76200">
                    <a:lnL>
                      <a:noFill/>
                    </a:lnL>
                    <a:lnR>
                      <a:noFill/>
                    </a:lnR>
                    <a:lnT>
                      <a:noFill/>
                    </a:lnT>
                    <a:lnB>
                      <a:noFill/>
                    </a:lnB>
                    <a:solidFill>
                      <a:srgbClr val="003B44"/>
                    </a:solidFill>
                  </a:tcPr>
                </a:tc>
                <a:extLst>
                  <a:ext uri="{0D108BD9-81ED-4DB2-BD59-A6C34878D82A}">
                    <a16:rowId xmlns:a16="http://schemas.microsoft.com/office/drawing/2014/main" val="3108093472"/>
                  </a:ext>
                </a:extLst>
              </a:tr>
            </a:tbl>
          </a:graphicData>
        </a:graphic>
      </p:graphicFrame>
      <p:sp>
        <p:nvSpPr>
          <p:cNvPr id="4" name="Text 0">
            <a:extLst>
              <a:ext uri="{FF2B5EF4-FFF2-40B4-BE49-F238E27FC236}">
                <a16:creationId xmlns:a16="http://schemas.microsoft.com/office/drawing/2014/main" id="{E72FE30E-E2D8-6E7D-A7E5-1E9616FE3574}"/>
              </a:ext>
            </a:extLst>
          </p:cNvPr>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153B3D"/>
                </a:solidFill>
                <a:latin typeface="Arial" pitchFamily="34" charset="0"/>
                <a:ea typeface="Arial" pitchFamily="34" charset="-122"/>
                <a:cs typeface="Arial" pitchFamily="34" charset="-120"/>
              </a:rPr>
              <a:t>Drafting and Editing Manuscripts with AI</a:t>
            </a:r>
            <a:endParaRPr lang="en-US" sz="2800" b="1" dirty="0"/>
          </a:p>
        </p:txBody>
      </p:sp>
    </p:spTree>
    <p:extLst>
      <p:ext uri="{BB962C8B-B14F-4D97-AF65-F5344CB8AC3E}">
        <p14:creationId xmlns:p14="http://schemas.microsoft.com/office/powerpoint/2010/main" val="3282221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1" cy="1"/>
          <a:chOff x="0" y="0"/>
          <a:chExt cx="1" cy="1"/>
        </a:xfrm>
      </p:grpSpPr>
      <p:sp>
        <p:nvSpPr>
          <p:cNvPr id="2" name="Text 0"/>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153B3D"/>
                </a:solidFill>
                <a:latin typeface="Arial" pitchFamily="34" charset="0"/>
                <a:ea typeface="Arial" pitchFamily="34" charset="-122"/>
                <a:cs typeface="Arial" pitchFamily="34" charset="-120"/>
              </a:rPr>
              <a:t>AI-generated Text: Editing Vs. Content Generation</a:t>
            </a:r>
            <a:endParaRPr lang="en-US" sz="2800" b="1" dirty="0"/>
          </a:p>
        </p:txBody>
      </p:sp>
      <p:sp>
        <p:nvSpPr>
          <p:cNvPr id="3" name="Shape 1"/>
          <p:cNvSpPr/>
          <p:nvPr/>
        </p:nvSpPr>
        <p:spPr>
          <a:xfrm>
            <a:off x="521208" y="914400"/>
            <a:ext cx="1965960" cy="310896"/>
          </a:xfrm>
          <a:prstGeom prst="roundRect">
            <a:avLst>
              <a:gd name="adj" fmla="val 17647"/>
            </a:avLst>
          </a:prstGeom>
          <a:solidFill>
            <a:srgbClr val="0B6967"/>
          </a:solidFill>
          <a:ln w="12700">
            <a:solidFill>
              <a:srgbClr val="0B6967"/>
            </a:solidFill>
            <a:prstDash val="solid"/>
          </a:ln>
        </p:spPr>
        <p:txBody>
          <a:bodyPr/>
          <a:lstStyle/>
          <a:p>
            <a:endParaRPr lang="en-US"/>
          </a:p>
        </p:txBody>
      </p:sp>
      <p:sp>
        <p:nvSpPr>
          <p:cNvPr id="4" name="Text 2"/>
          <p:cNvSpPr/>
          <p:nvPr/>
        </p:nvSpPr>
        <p:spPr>
          <a:xfrm>
            <a:off x="658368" y="982980"/>
            <a:ext cx="1737360" cy="146304"/>
          </a:xfrm>
          <a:prstGeom prst="rect">
            <a:avLst/>
          </a:prstGeom>
          <a:noFill/>
          <a:ln/>
        </p:spPr>
        <p:txBody>
          <a:bodyPr wrap="square" lIns="0" tIns="0" rIns="0" bIns="0" rtlCol="0" anchor="ctr"/>
          <a:lstStyle/>
          <a:p>
            <a:pPr marL="0" indent="0">
              <a:buNone/>
            </a:pPr>
            <a:r>
              <a:rPr lang="en-US" sz="800" b="1" kern="0" spc="140" dirty="0">
                <a:solidFill>
                  <a:srgbClr val="FFFFFF"/>
                </a:solidFill>
              </a:rPr>
              <a:t>MANUSCRIPT PREPARATION</a:t>
            </a:r>
            <a:endParaRPr lang="en-US" sz="800" dirty="0"/>
          </a:p>
        </p:txBody>
      </p:sp>
      <p:sp>
        <p:nvSpPr>
          <p:cNvPr id="5" name="Shape 3"/>
          <p:cNvSpPr/>
          <p:nvPr/>
        </p:nvSpPr>
        <p:spPr>
          <a:xfrm>
            <a:off x="685800" y="1463040"/>
            <a:ext cx="1691640" cy="548640"/>
          </a:xfrm>
          <a:prstGeom prst="roundRect">
            <a:avLst>
              <a:gd name="adj" fmla="val 8333"/>
            </a:avLst>
          </a:prstGeom>
          <a:solidFill>
            <a:srgbClr val="0B6967"/>
          </a:solidFill>
          <a:ln/>
        </p:spPr>
        <p:txBody>
          <a:bodyPr/>
          <a:lstStyle/>
          <a:p>
            <a:endParaRPr lang="en-US"/>
          </a:p>
        </p:txBody>
      </p:sp>
      <p:sp>
        <p:nvSpPr>
          <p:cNvPr id="6" name="Text 4"/>
          <p:cNvSpPr/>
          <p:nvPr/>
        </p:nvSpPr>
        <p:spPr>
          <a:xfrm>
            <a:off x="685800" y="1581912"/>
            <a:ext cx="1691640" cy="310896"/>
          </a:xfrm>
          <a:prstGeom prst="rect">
            <a:avLst/>
          </a:prstGeom>
          <a:noFill/>
          <a:ln/>
        </p:spPr>
        <p:txBody>
          <a:bodyPr wrap="square" lIns="0" tIns="0" rIns="0" bIns="0" rtlCol="0" anchor="ctr"/>
          <a:lstStyle/>
          <a:p>
            <a:pPr marL="0" indent="0" algn="ctr">
              <a:buNone/>
            </a:pPr>
            <a:r>
              <a:rPr lang="en-US" sz="1100" b="1" dirty="0">
                <a:solidFill>
                  <a:srgbClr val="FFFFFF"/>
                </a:solidFill>
              </a:rPr>
              <a:t>Grammar</a:t>
            </a:r>
            <a:endParaRPr lang="en-US" sz="1100" dirty="0"/>
          </a:p>
        </p:txBody>
      </p:sp>
      <p:sp>
        <p:nvSpPr>
          <p:cNvPr id="7" name="Shape 5"/>
          <p:cNvSpPr/>
          <p:nvPr/>
        </p:nvSpPr>
        <p:spPr>
          <a:xfrm>
            <a:off x="2386584" y="1572768"/>
            <a:ext cx="146304" cy="329184"/>
          </a:xfrm>
          <a:prstGeom prst="chevron">
            <a:avLst/>
          </a:prstGeom>
          <a:solidFill>
            <a:srgbClr val="607675"/>
          </a:solidFill>
          <a:ln/>
        </p:spPr>
        <p:txBody>
          <a:bodyPr/>
          <a:lstStyle/>
          <a:p>
            <a:endParaRPr lang="en-US"/>
          </a:p>
        </p:txBody>
      </p:sp>
      <p:sp>
        <p:nvSpPr>
          <p:cNvPr id="8" name="Shape 6"/>
          <p:cNvSpPr/>
          <p:nvPr/>
        </p:nvSpPr>
        <p:spPr>
          <a:xfrm>
            <a:off x="2542032" y="1463040"/>
            <a:ext cx="1691640" cy="548640"/>
          </a:xfrm>
          <a:prstGeom prst="roundRect">
            <a:avLst>
              <a:gd name="adj" fmla="val 8333"/>
            </a:avLst>
          </a:prstGeom>
          <a:solidFill>
            <a:srgbClr val="0B6967"/>
          </a:solidFill>
          <a:ln/>
        </p:spPr>
        <p:txBody>
          <a:bodyPr/>
          <a:lstStyle/>
          <a:p>
            <a:endParaRPr lang="en-US"/>
          </a:p>
        </p:txBody>
      </p:sp>
      <p:sp>
        <p:nvSpPr>
          <p:cNvPr id="9" name="Text 7"/>
          <p:cNvSpPr/>
          <p:nvPr/>
        </p:nvSpPr>
        <p:spPr>
          <a:xfrm>
            <a:off x="2542032" y="1581912"/>
            <a:ext cx="1691640" cy="310896"/>
          </a:xfrm>
          <a:prstGeom prst="rect">
            <a:avLst/>
          </a:prstGeom>
          <a:noFill/>
          <a:ln/>
        </p:spPr>
        <p:txBody>
          <a:bodyPr wrap="square" lIns="0" tIns="0" rIns="0" bIns="0" rtlCol="0" anchor="ctr"/>
          <a:lstStyle/>
          <a:p>
            <a:pPr marL="0" indent="0" algn="ctr">
              <a:buNone/>
            </a:pPr>
            <a:r>
              <a:rPr lang="en-US" sz="1100" b="1" dirty="0">
                <a:solidFill>
                  <a:srgbClr val="FFFFFF"/>
                </a:solidFill>
              </a:rPr>
              <a:t>Readability</a:t>
            </a:r>
            <a:endParaRPr lang="en-US" sz="1100" dirty="0"/>
          </a:p>
        </p:txBody>
      </p:sp>
      <p:sp>
        <p:nvSpPr>
          <p:cNvPr id="10" name="Shape 8"/>
          <p:cNvSpPr/>
          <p:nvPr/>
        </p:nvSpPr>
        <p:spPr>
          <a:xfrm>
            <a:off x="4242816" y="1572768"/>
            <a:ext cx="146304" cy="329184"/>
          </a:xfrm>
          <a:prstGeom prst="chevron">
            <a:avLst/>
          </a:prstGeom>
          <a:solidFill>
            <a:srgbClr val="607675"/>
          </a:solidFill>
          <a:ln/>
        </p:spPr>
        <p:txBody>
          <a:bodyPr/>
          <a:lstStyle/>
          <a:p>
            <a:endParaRPr lang="en-US"/>
          </a:p>
        </p:txBody>
      </p:sp>
      <p:sp>
        <p:nvSpPr>
          <p:cNvPr id="11" name="Shape 9"/>
          <p:cNvSpPr/>
          <p:nvPr/>
        </p:nvSpPr>
        <p:spPr>
          <a:xfrm>
            <a:off x="4398264" y="1463040"/>
            <a:ext cx="1691640" cy="548640"/>
          </a:xfrm>
          <a:prstGeom prst="roundRect">
            <a:avLst>
              <a:gd name="adj" fmla="val 8333"/>
            </a:avLst>
          </a:prstGeom>
          <a:solidFill>
            <a:srgbClr val="0B6967"/>
          </a:solidFill>
          <a:ln/>
        </p:spPr>
        <p:txBody>
          <a:bodyPr/>
          <a:lstStyle/>
          <a:p>
            <a:endParaRPr lang="en-US"/>
          </a:p>
        </p:txBody>
      </p:sp>
      <p:sp>
        <p:nvSpPr>
          <p:cNvPr id="12" name="Text 10"/>
          <p:cNvSpPr/>
          <p:nvPr/>
        </p:nvSpPr>
        <p:spPr>
          <a:xfrm>
            <a:off x="4398264" y="1581912"/>
            <a:ext cx="1691640" cy="310896"/>
          </a:xfrm>
          <a:prstGeom prst="rect">
            <a:avLst/>
          </a:prstGeom>
          <a:noFill/>
          <a:ln/>
        </p:spPr>
        <p:txBody>
          <a:bodyPr wrap="square" lIns="0" tIns="0" rIns="0" bIns="0" rtlCol="0" anchor="ctr"/>
          <a:lstStyle/>
          <a:p>
            <a:pPr marL="0" indent="0" algn="ctr">
              <a:buNone/>
            </a:pPr>
            <a:r>
              <a:rPr lang="en-US" sz="1100" b="1" dirty="0">
                <a:solidFill>
                  <a:srgbClr val="FFFFFF"/>
                </a:solidFill>
              </a:rPr>
              <a:t>Organisation</a:t>
            </a:r>
            <a:endParaRPr lang="en-US" sz="1100" dirty="0"/>
          </a:p>
        </p:txBody>
      </p:sp>
      <p:sp>
        <p:nvSpPr>
          <p:cNvPr id="13" name="Shape 11"/>
          <p:cNvSpPr/>
          <p:nvPr/>
        </p:nvSpPr>
        <p:spPr>
          <a:xfrm>
            <a:off x="6099048" y="1572768"/>
            <a:ext cx="146304" cy="329184"/>
          </a:xfrm>
          <a:prstGeom prst="chevron">
            <a:avLst/>
          </a:prstGeom>
          <a:solidFill>
            <a:srgbClr val="607675"/>
          </a:solidFill>
          <a:ln/>
        </p:spPr>
        <p:txBody>
          <a:bodyPr/>
          <a:lstStyle/>
          <a:p>
            <a:endParaRPr lang="en-US"/>
          </a:p>
        </p:txBody>
      </p:sp>
      <p:sp>
        <p:nvSpPr>
          <p:cNvPr id="14" name="Shape 12"/>
          <p:cNvSpPr/>
          <p:nvPr/>
        </p:nvSpPr>
        <p:spPr>
          <a:xfrm>
            <a:off x="6254496" y="1463040"/>
            <a:ext cx="1691640" cy="548640"/>
          </a:xfrm>
          <a:prstGeom prst="roundRect">
            <a:avLst>
              <a:gd name="adj" fmla="val 8333"/>
            </a:avLst>
          </a:prstGeom>
          <a:solidFill>
            <a:srgbClr val="4B7FFF"/>
          </a:solidFill>
          <a:ln/>
        </p:spPr>
        <p:txBody>
          <a:bodyPr/>
          <a:lstStyle/>
          <a:p>
            <a:endParaRPr lang="en-US"/>
          </a:p>
        </p:txBody>
      </p:sp>
      <p:sp>
        <p:nvSpPr>
          <p:cNvPr id="15" name="Text 13"/>
          <p:cNvSpPr/>
          <p:nvPr/>
        </p:nvSpPr>
        <p:spPr>
          <a:xfrm>
            <a:off x="6254496" y="1581912"/>
            <a:ext cx="1691640" cy="310896"/>
          </a:xfrm>
          <a:prstGeom prst="rect">
            <a:avLst/>
          </a:prstGeom>
          <a:noFill/>
          <a:ln/>
        </p:spPr>
        <p:txBody>
          <a:bodyPr wrap="square" lIns="0" tIns="0" rIns="0" bIns="0" rtlCol="0" anchor="ctr"/>
          <a:lstStyle/>
          <a:p>
            <a:pPr marL="0" indent="0" algn="ctr">
              <a:buNone/>
            </a:pPr>
            <a:r>
              <a:rPr lang="en-US" sz="1100" b="1" dirty="0">
                <a:solidFill>
                  <a:srgbClr val="FFFFFF"/>
                </a:solidFill>
              </a:rPr>
              <a:t>Drafting</a:t>
            </a:r>
            <a:endParaRPr lang="en-US" sz="1100" dirty="0"/>
          </a:p>
        </p:txBody>
      </p:sp>
      <p:sp>
        <p:nvSpPr>
          <p:cNvPr id="16" name="Shape 14"/>
          <p:cNvSpPr/>
          <p:nvPr/>
        </p:nvSpPr>
        <p:spPr>
          <a:xfrm>
            <a:off x="7955280" y="1572768"/>
            <a:ext cx="146304" cy="329184"/>
          </a:xfrm>
          <a:prstGeom prst="chevron">
            <a:avLst/>
          </a:prstGeom>
          <a:solidFill>
            <a:srgbClr val="607675"/>
          </a:solidFill>
          <a:ln/>
        </p:spPr>
        <p:txBody>
          <a:bodyPr/>
          <a:lstStyle/>
          <a:p>
            <a:endParaRPr lang="en-US"/>
          </a:p>
        </p:txBody>
      </p:sp>
      <p:sp>
        <p:nvSpPr>
          <p:cNvPr id="17" name="Shape 15"/>
          <p:cNvSpPr/>
          <p:nvPr/>
        </p:nvSpPr>
        <p:spPr>
          <a:xfrm>
            <a:off x="8110728" y="1463040"/>
            <a:ext cx="1691640" cy="548640"/>
          </a:xfrm>
          <a:prstGeom prst="roundRect">
            <a:avLst>
              <a:gd name="adj" fmla="val 8333"/>
            </a:avLst>
          </a:prstGeom>
          <a:solidFill>
            <a:srgbClr val="4B7FFF"/>
          </a:solidFill>
          <a:ln/>
        </p:spPr>
        <p:txBody>
          <a:bodyPr/>
          <a:lstStyle/>
          <a:p>
            <a:endParaRPr lang="en-US"/>
          </a:p>
        </p:txBody>
      </p:sp>
      <p:sp>
        <p:nvSpPr>
          <p:cNvPr id="18" name="Text 16"/>
          <p:cNvSpPr/>
          <p:nvPr/>
        </p:nvSpPr>
        <p:spPr>
          <a:xfrm>
            <a:off x="8110728" y="1581912"/>
            <a:ext cx="1691640" cy="310896"/>
          </a:xfrm>
          <a:prstGeom prst="rect">
            <a:avLst/>
          </a:prstGeom>
          <a:noFill/>
          <a:ln/>
        </p:spPr>
        <p:txBody>
          <a:bodyPr wrap="square" lIns="0" tIns="0" rIns="0" bIns="0" rtlCol="0" anchor="ctr"/>
          <a:lstStyle/>
          <a:p>
            <a:pPr marL="0" indent="0" algn="ctr">
              <a:buNone/>
            </a:pPr>
            <a:r>
              <a:rPr lang="en-US" sz="1100" b="1" dirty="0">
                <a:solidFill>
                  <a:srgbClr val="FFFFFF"/>
                </a:solidFill>
              </a:rPr>
              <a:t>Interpretation</a:t>
            </a:r>
            <a:endParaRPr lang="en-US" sz="1100" dirty="0"/>
          </a:p>
        </p:txBody>
      </p:sp>
      <p:sp>
        <p:nvSpPr>
          <p:cNvPr id="19" name="Shape 17"/>
          <p:cNvSpPr/>
          <p:nvPr/>
        </p:nvSpPr>
        <p:spPr>
          <a:xfrm>
            <a:off x="9811512" y="1572768"/>
            <a:ext cx="146304" cy="329184"/>
          </a:xfrm>
          <a:prstGeom prst="chevron">
            <a:avLst/>
          </a:prstGeom>
          <a:solidFill>
            <a:srgbClr val="607675"/>
          </a:solidFill>
          <a:ln/>
        </p:spPr>
        <p:txBody>
          <a:bodyPr/>
          <a:lstStyle/>
          <a:p>
            <a:endParaRPr lang="en-US"/>
          </a:p>
        </p:txBody>
      </p:sp>
      <p:sp>
        <p:nvSpPr>
          <p:cNvPr id="20" name="Shape 18"/>
          <p:cNvSpPr/>
          <p:nvPr/>
        </p:nvSpPr>
        <p:spPr>
          <a:xfrm>
            <a:off x="9966960" y="1463040"/>
            <a:ext cx="1691640" cy="548640"/>
          </a:xfrm>
          <a:prstGeom prst="roundRect">
            <a:avLst>
              <a:gd name="adj" fmla="val 8333"/>
            </a:avLst>
          </a:prstGeom>
          <a:solidFill>
            <a:srgbClr val="FF8066"/>
          </a:solidFill>
          <a:ln/>
        </p:spPr>
        <p:txBody>
          <a:bodyPr/>
          <a:lstStyle/>
          <a:p>
            <a:endParaRPr lang="en-US"/>
          </a:p>
        </p:txBody>
      </p:sp>
      <p:sp>
        <p:nvSpPr>
          <p:cNvPr id="21" name="Text 19"/>
          <p:cNvSpPr/>
          <p:nvPr/>
        </p:nvSpPr>
        <p:spPr>
          <a:xfrm>
            <a:off x="9966960" y="1581912"/>
            <a:ext cx="1691640" cy="310896"/>
          </a:xfrm>
          <a:prstGeom prst="rect">
            <a:avLst/>
          </a:prstGeom>
          <a:noFill/>
          <a:ln/>
        </p:spPr>
        <p:txBody>
          <a:bodyPr wrap="square" lIns="0" tIns="0" rIns="0" bIns="0" rtlCol="0" anchor="ctr"/>
          <a:lstStyle/>
          <a:p>
            <a:pPr marL="0" indent="0" algn="ctr">
              <a:buNone/>
            </a:pPr>
            <a:r>
              <a:rPr lang="en-US" sz="1100" b="1" dirty="0">
                <a:solidFill>
                  <a:srgbClr val="FFFFFF"/>
                </a:solidFill>
              </a:rPr>
              <a:t>Conclusions</a:t>
            </a:r>
            <a:endParaRPr lang="en-US" sz="1100" dirty="0"/>
          </a:p>
        </p:txBody>
      </p:sp>
      <p:sp>
        <p:nvSpPr>
          <p:cNvPr id="22" name="Text 20"/>
          <p:cNvSpPr/>
          <p:nvPr/>
        </p:nvSpPr>
        <p:spPr>
          <a:xfrm>
            <a:off x="685800" y="2194560"/>
            <a:ext cx="10972800" cy="274320"/>
          </a:xfrm>
          <a:prstGeom prst="rect">
            <a:avLst/>
          </a:prstGeom>
          <a:noFill/>
          <a:ln/>
        </p:spPr>
        <p:txBody>
          <a:bodyPr wrap="square" lIns="0" tIns="0" rIns="0" bIns="0" rtlCol="0" anchor="ctr"/>
          <a:lstStyle/>
          <a:p>
            <a:pPr marL="0" indent="0" algn="ctr">
              <a:buNone/>
            </a:pPr>
            <a:r>
              <a:rPr lang="en-US" sz="1600" b="1" dirty="0">
                <a:solidFill>
                  <a:srgbClr val="607675"/>
                </a:solidFill>
              </a:rPr>
              <a:t>Lower risk  →  changes how ideas are expressed          Higher risk  →  changes the intellectual content</a:t>
            </a:r>
            <a:endParaRPr lang="en-US" sz="1600" b="1" dirty="0"/>
          </a:p>
        </p:txBody>
      </p:sp>
      <p:sp>
        <p:nvSpPr>
          <p:cNvPr id="23" name="Shape 21"/>
          <p:cNvSpPr/>
          <p:nvPr/>
        </p:nvSpPr>
        <p:spPr>
          <a:xfrm>
            <a:off x="640080" y="2697480"/>
            <a:ext cx="5440680" cy="2788920"/>
          </a:xfrm>
          <a:prstGeom prst="roundRect">
            <a:avLst>
              <a:gd name="adj" fmla="val 2295"/>
            </a:avLst>
          </a:prstGeom>
          <a:solidFill>
            <a:srgbClr val="FFFFFF"/>
          </a:solidFill>
          <a:ln w="17780">
            <a:solidFill>
              <a:srgbClr val="16E28C"/>
            </a:solidFill>
            <a:prstDash val="solid"/>
          </a:ln>
          <a:effectLst>
            <a:outerShdw blurRad="17780" dist="6350" dir="2700000" algn="bl" rotWithShape="0">
              <a:srgbClr val="000000">
                <a:alpha val="10000"/>
              </a:srgbClr>
            </a:outerShdw>
          </a:effectLst>
        </p:spPr>
        <p:txBody>
          <a:bodyPr/>
          <a:lstStyle/>
          <a:p>
            <a:endParaRPr lang="en-US"/>
          </a:p>
        </p:txBody>
      </p:sp>
      <p:sp>
        <p:nvSpPr>
          <p:cNvPr id="24" name="Text 22"/>
          <p:cNvSpPr/>
          <p:nvPr/>
        </p:nvSpPr>
        <p:spPr>
          <a:xfrm>
            <a:off x="859536" y="2880360"/>
            <a:ext cx="5001768" cy="274320"/>
          </a:xfrm>
          <a:prstGeom prst="rect">
            <a:avLst/>
          </a:prstGeom>
          <a:noFill/>
          <a:ln/>
        </p:spPr>
        <p:txBody>
          <a:bodyPr wrap="square" lIns="0" tIns="0" rIns="0" bIns="0" rtlCol="0" anchor="ctr"/>
          <a:lstStyle/>
          <a:p>
            <a:pPr marL="0" indent="0">
              <a:buNone/>
            </a:pPr>
            <a:r>
              <a:rPr lang="en-US" sz="1400" b="1" dirty="0">
                <a:solidFill>
                  <a:srgbClr val="0B6967"/>
                </a:solidFill>
              </a:rPr>
              <a:t>Lower-risk assistance</a:t>
            </a:r>
            <a:endParaRPr lang="en-US" sz="1400" dirty="0"/>
          </a:p>
        </p:txBody>
      </p:sp>
      <p:sp>
        <p:nvSpPr>
          <p:cNvPr id="25" name="Text 23"/>
          <p:cNvSpPr/>
          <p:nvPr/>
        </p:nvSpPr>
        <p:spPr>
          <a:xfrm>
            <a:off x="877824" y="3264408"/>
            <a:ext cx="4983480" cy="2075688"/>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rgbClr val="153B3D"/>
                </a:solidFill>
              </a:rPr>
              <a:t>Spelling, grammar, punctuation</a:t>
            </a:r>
            <a:endParaRPr lang="en-US" sz="1400" dirty="0"/>
          </a:p>
          <a:p>
            <a:pPr marL="152400" indent="-152400">
              <a:spcAft>
                <a:spcPts val="600"/>
              </a:spcAft>
              <a:buSzPct val="100000"/>
              <a:buChar char="•"/>
            </a:pPr>
            <a:r>
              <a:rPr lang="en-US" sz="1400" dirty="0">
                <a:solidFill>
                  <a:srgbClr val="153B3D"/>
                </a:solidFill>
              </a:rPr>
              <a:t>Readability and translation</a:t>
            </a:r>
            <a:endParaRPr lang="en-US" sz="1400" dirty="0"/>
          </a:p>
          <a:p>
            <a:pPr marL="152400" indent="-152400">
              <a:spcAft>
                <a:spcPts val="600"/>
              </a:spcAft>
              <a:buSzPct val="100000"/>
              <a:buChar char="•"/>
            </a:pPr>
            <a:r>
              <a:rPr lang="en-US" sz="1400" dirty="0">
                <a:solidFill>
                  <a:srgbClr val="153B3D"/>
                </a:solidFill>
              </a:rPr>
              <a:t>Reorganising author-written text</a:t>
            </a:r>
            <a:endParaRPr lang="en-US" sz="1400" dirty="0"/>
          </a:p>
        </p:txBody>
      </p:sp>
      <p:sp>
        <p:nvSpPr>
          <p:cNvPr id="26" name="Shape 24"/>
          <p:cNvSpPr/>
          <p:nvPr/>
        </p:nvSpPr>
        <p:spPr>
          <a:xfrm>
            <a:off x="6309360" y="2697480"/>
            <a:ext cx="5303520" cy="2788920"/>
          </a:xfrm>
          <a:prstGeom prst="roundRect">
            <a:avLst>
              <a:gd name="adj" fmla="val 2295"/>
            </a:avLst>
          </a:prstGeom>
          <a:solidFill>
            <a:srgbClr val="FFFFFF"/>
          </a:solidFill>
          <a:ln w="17780">
            <a:solidFill>
              <a:srgbClr val="FF8066"/>
            </a:solidFill>
            <a:prstDash val="solid"/>
          </a:ln>
          <a:effectLst>
            <a:outerShdw blurRad="17780" dist="6350" dir="2700000" algn="bl" rotWithShape="0">
              <a:srgbClr val="000000">
                <a:alpha val="10000"/>
              </a:srgbClr>
            </a:outerShdw>
          </a:effectLst>
        </p:spPr>
        <p:txBody>
          <a:bodyPr/>
          <a:lstStyle/>
          <a:p>
            <a:endParaRPr lang="en-US"/>
          </a:p>
        </p:txBody>
      </p:sp>
      <p:sp>
        <p:nvSpPr>
          <p:cNvPr id="27" name="Text 25"/>
          <p:cNvSpPr/>
          <p:nvPr/>
        </p:nvSpPr>
        <p:spPr>
          <a:xfrm>
            <a:off x="6528816" y="2880360"/>
            <a:ext cx="4864608" cy="274320"/>
          </a:xfrm>
          <a:prstGeom prst="rect">
            <a:avLst/>
          </a:prstGeom>
          <a:noFill/>
          <a:ln/>
        </p:spPr>
        <p:txBody>
          <a:bodyPr wrap="square" lIns="0" tIns="0" rIns="0" bIns="0" rtlCol="0" anchor="ctr"/>
          <a:lstStyle/>
          <a:p>
            <a:pPr marL="0" indent="0">
              <a:buNone/>
            </a:pPr>
            <a:r>
              <a:rPr lang="en-US" sz="1400" b="1" dirty="0">
                <a:solidFill>
                  <a:srgbClr val="0B6967"/>
                </a:solidFill>
              </a:rPr>
              <a:t>Requires scrutiny + disclosure</a:t>
            </a:r>
            <a:endParaRPr lang="en-US" sz="1400" dirty="0"/>
          </a:p>
        </p:txBody>
      </p:sp>
      <p:sp>
        <p:nvSpPr>
          <p:cNvPr id="28" name="Text 26"/>
          <p:cNvSpPr/>
          <p:nvPr/>
        </p:nvSpPr>
        <p:spPr>
          <a:xfrm>
            <a:off x="6547104" y="3264408"/>
            <a:ext cx="4846320" cy="2075688"/>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rgbClr val="153B3D"/>
                </a:solidFill>
              </a:rPr>
              <a:t>Drafting sections; summarising literature</a:t>
            </a:r>
            <a:endParaRPr lang="en-US" sz="1400" dirty="0"/>
          </a:p>
          <a:p>
            <a:pPr marL="152400" indent="-152400">
              <a:spcAft>
                <a:spcPts val="600"/>
              </a:spcAft>
              <a:buSzPct val="100000"/>
              <a:buChar char="•"/>
            </a:pPr>
            <a:r>
              <a:rPr lang="en-US" sz="1400" dirty="0">
                <a:solidFill>
                  <a:srgbClr val="153B3D"/>
                </a:solidFill>
              </a:rPr>
              <a:t>Writing methods, discussion, conclusions</a:t>
            </a:r>
            <a:endParaRPr lang="en-US" sz="1400" dirty="0"/>
          </a:p>
          <a:p>
            <a:pPr marL="152400" indent="-152400">
              <a:spcAft>
                <a:spcPts val="600"/>
              </a:spcAft>
              <a:buSzPct val="100000"/>
              <a:buChar char="•"/>
            </a:pPr>
            <a:r>
              <a:rPr lang="en-US" sz="1400" dirty="0">
                <a:solidFill>
                  <a:srgbClr val="153B3D"/>
                </a:solidFill>
              </a:rPr>
              <a:t>Hallucinations, plagiarism, exaggerated novelty</a:t>
            </a:r>
            <a:endParaRPr lang="en-US" sz="1400" dirty="0"/>
          </a:p>
        </p:txBody>
      </p:sp>
      <p:sp>
        <p:nvSpPr>
          <p:cNvPr id="29"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5E7776"/>
                </a:solidFill>
              </a:defRPr>
            </a:lvl1pPr>
          </a:lstStyle>
          <a:p>
            <a:pPr algn="r"/>
            <a:fld id="{F7021451-1387-4CA6-816F-3879F97B5CBC}" type="slidenum">
              <a:rPr lang="en-US" b="0"/>
              <a:t>10</a:t>
            </a:fld>
            <a:endParaRPr lang="en-US"/>
          </a:p>
        </p:txBody>
      </p:sp>
      <p:sp>
        <p:nvSpPr>
          <p:cNvPr id="30" name="TextBox 29">
            <a:extLst>
              <a:ext uri="{FF2B5EF4-FFF2-40B4-BE49-F238E27FC236}">
                <a16:creationId xmlns:a16="http://schemas.microsoft.com/office/drawing/2014/main" id="{FAB2FC60-AC24-9F1C-487C-EFCB099E4CEB}"/>
              </a:ext>
            </a:extLst>
          </p:cNvPr>
          <p:cNvSpPr txBox="1"/>
          <p:nvPr/>
        </p:nvSpPr>
        <p:spPr>
          <a:xfrm>
            <a:off x="795528" y="5862304"/>
            <a:ext cx="10753344" cy="369332"/>
          </a:xfrm>
          <a:prstGeom prst="rect">
            <a:avLst/>
          </a:prstGeom>
          <a:noFill/>
        </p:spPr>
        <p:txBody>
          <a:bodyPr wrap="square">
            <a:spAutoFit/>
          </a:bodyPr>
          <a:lstStyle/>
          <a:p>
            <a:r>
              <a:rPr lang="en-GB" b="1" dirty="0"/>
              <a:t>The closer AI gets to your actual scientific reasoning, the more scrutiny and disclosure it needs.</a:t>
            </a: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1" cy="1"/>
          <a:chOff x="0" y="0"/>
          <a:chExt cx="1" cy="1"/>
        </a:xfrm>
      </p:grpSpPr>
      <p:sp>
        <p:nvSpPr>
          <p:cNvPr id="2" name="Text 0"/>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FFFFFF"/>
                </a:solidFill>
                <a:latin typeface="Arial" pitchFamily="34" charset="0"/>
                <a:ea typeface="Arial" pitchFamily="34" charset="-122"/>
                <a:cs typeface="Arial" pitchFamily="34" charset="-120"/>
              </a:rPr>
              <a:t>Figures And Images: Illustration Vs. Evidence</a:t>
            </a:r>
            <a:endParaRPr lang="en-US" sz="2800" b="1" dirty="0"/>
          </a:p>
        </p:txBody>
      </p:sp>
      <p:sp>
        <p:nvSpPr>
          <p:cNvPr id="3" name="Shape 1"/>
          <p:cNvSpPr/>
          <p:nvPr/>
        </p:nvSpPr>
        <p:spPr>
          <a:xfrm>
            <a:off x="521208" y="914400"/>
            <a:ext cx="1965960" cy="310896"/>
          </a:xfrm>
          <a:prstGeom prst="roundRect">
            <a:avLst>
              <a:gd name="adj" fmla="val 17647"/>
            </a:avLst>
          </a:prstGeom>
          <a:solidFill>
            <a:srgbClr val="0B6967"/>
          </a:solidFill>
          <a:ln w="12700">
            <a:solidFill>
              <a:srgbClr val="0B6967"/>
            </a:solidFill>
            <a:prstDash val="solid"/>
          </a:ln>
        </p:spPr>
        <p:txBody>
          <a:bodyPr/>
          <a:lstStyle/>
          <a:p>
            <a:endParaRPr lang="en-US"/>
          </a:p>
        </p:txBody>
      </p:sp>
      <p:sp>
        <p:nvSpPr>
          <p:cNvPr id="4" name="Text 2"/>
          <p:cNvSpPr/>
          <p:nvPr/>
        </p:nvSpPr>
        <p:spPr>
          <a:xfrm>
            <a:off x="658368" y="982980"/>
            <a:ext cx="1737360" cy="146304"/>
          </a:xfrm>
          <a:prstGeom prst="rect">
            <a:avLst/>
          </a:prstGeom>
          <a:noFill/>
          <a:ln/>
        </p:spPr>
        <p:txBody>
          <a:bodyPr wrap="square" lIns="0" tIns="0" rIns="0" bIns="0" rtlCol="0" anchor="ctr"/>
          <a:lstStyle/>
          <a:p>
            <a:pPr marL="0" indent="0">
              <a:buNone/>
            </a:pPr>
            <a:r>
              <a:rPr lang="en-US" sz="800" b="1" kern="0" spc="140" dirty="0">
                <a:solidFill>
                  <a:srgbClr val="FFFFFF"/>
                </a:solidFill>
              </a:rPr>
              <a:t>MANUSCRIPT PREPARATION</a:t>
            </a:r>
            <a:endParaRPr lang="en-US" sz="800" dirty="0"/>
          </a:p>
        </p:txBody>
      </p:sp>
      <p:pic>
        <p:nvPicPr>
          <p:cNvPr id="5" name="Image 0" descr="/mnt/user-data/uploads/e38faf6204.png"/>
          <p:cNvPicPr>
            <a:picLocks noChangeAspect="1"/>
          </p:cNvPicPr>
          <p:nvPr/>
        </p:nvPicPr>
        <p:blipFill>
          <a:blip r:embed="rId3"/>
          <a:srcRect l="12745" r="12745"/>
          <a:stretch/>
        </p:blipFill>
        <p:spPr>
          <a:xfrm>
            <a:off x="6583680" y="1371600"/>
            <a:ext cx="5212080" cy="4663440"/>
          </a:xfrm>
          <a:prstGeom prst="rect">
            <a:avLst/>
          </a:prstGeom>
        </p:spPr>
      </p:pic>
      <p:sp>
        <p:nvSpPr>
          <p:cNvPr id="6" name="Shape 3"/>
          <p:cNvSpPr/>
          <p:nvPr/>
        </p:nvSpPr>
        <p:spPr>
          <a:xfrm>
            <a:off x="640080" y="1417320"/>
            <a:ext cx="5669280" cy="1051560"/>
          </a:xfrm>
          <a:prstGeom prst="roundRect">
            <a:avLst>
              <a:gd name="adj" fmla="val 6087"/>
            </a:avLst>
          </a:prstGeom>
          <a:solidFill>
            <a:srgbClr val="0B5557"/>
          </a:solidFill>
          <a:ln w="16510">
            <a:solidFill>
              <a:srgbClr val="16E28C"/>
            </a:solidFill>
            <a:prstDash val="solid"/>
          </a:ln>
        </p:spPr>
        <p:txBody>
          <a:bodyPr/>
          <a:lstStyle/>
          <a:p>
            <a:endParaRPr lang="en-US"/>
          </a:p>
        </p:txBody>
      </p:sp>
      <p:sp>
        <p:nvSpPr>
          <p:cNvPr id="7" name="Text 4"/>
          <p:cNvSpPr/>
          <p:nvPr/>
        </p:nvSpPr>
        <p:spPr>
          <a:xfrm>
            <a:off x="868680" y="1600200"/>
            <a:ext cx="5212080" cy="219456"/>
          </a:xfrm>
          <a:prstGeom prst="rect">
            <a:avLst/>
          </a:prstGeom>
          <a:noFill/>
          <a:ln/>
        </p:spPr>
        <p:txBody>
          <a:bodyPr wrap="square" lIns="0" tIns="0" rIns="0" bIns="0" rtlCol="0" anchor="ctr"/>
          <a:lstStyle/>
          <a:p>
            <a:pPr marL="0" indent="0">
              <a:buNone/>
            </a:pPr>
            <a:r>
              <a:rPr lang="en-US" sz="1400" b="1" kern="0" spc="100" dirty="0">
                <a:solidFill>
                  <a:srgbClr val="16E28C"/>
                </a:solidFill>
              </a:rPr>
              <a:t>CONCEPTUAL</a:t>
            </a:r>
            <a:endParaRPr lang="en-US" sz="1400" dirty="0"/>
          </a:p>
        </p:txBody>
      </p:sp>
      <p:sp>
        <p:nvSpPr>
          <p:cNvPr id="8" name="Text 5"/>
          <p:cNvSpPr/>
          <p:nvPr/>
        </p:nvSpPr>
        <p:spPr>
          <a:xfrm>
            <a:off x="868680" y="1920240"/>
            <a:ext cx="5257800" cy="411480"/>
          </a:xfrm>
          <a:prstGeom prst="rect">
            <a:avLst/>
          </a:prstGeom>
          <a:noFill/>
          <a:ln/>
        </p:spPr>
        <p:txBody>
          <a:bodyPr wrap="square" lIns="0" tIns="0" rIns="0" bIns="0" rtlCol="0" anchor="ctr"/>
          <a:lstStyle/>
          <a:p>
            <a:pPr marL="0" indent="0">
              <a:buNone/>
            </a:pPr>
            <a:r>
              <a:rPr lang="en-US" sz="1400" b="1" dirty="0">
                <a:solidFill>
                  <a:srgbClr val="FFFFFF"/>
                </a:solidFill>
              </a:rPr>
              <a:t>Illustrations, schematics, graphical abstracts</a:t>
            </a:r>
            <a:endParaRPr lang="en-US" sz="1400" dirty="0"/>
          </a:p>
        </p:txBody>
      </p:sp>
      <p:sp>
        <p:nvSpPr>
          <p:cNvPr id="9" name="Shape 6"/>
          <p:cNvSpPr/>
          <p:nvPr/>
        </p:nvSpPr>
        <p:spPr>
          <a:xfrm>
            <a:off x="594360" y="2750820"/>
            <a:ext cx="5669280" cy="1235964"/>
          </a:xfrm>
          <a:prstGeom prst="roundRect">
            <a:avLst>
              <a:gd name="adj" fmla="val 6087"/>
            </a:avLst>
          </a:prstGeom>
          <a:solidFill>
            <a:srgbClr val="0B5557"/>
          </a:solidFill>
          <a:ln w="16510">
            <a:solidFill>
              <a:srgbClr val="4B7FFF"/>
            </a:solidFill>
            <a:prstDash val="solid"/>
          </a:ln>
        </p:spPr>
        <p:txBody>
          <a:bodyPr/>
          <a:lstStyle/>
          <a:p>
            <a:endParaRPr lang="en-US"/>
          </a:p>
        </p:txBody>
      </p:sp>
      <p:sp>
        <p:nvSpPr>
          <p:cNvPr id="10" name="Text 7"/>
          <p:cNvSpPr/>
          <p:nvPr/>
        </p:nvSpPr>
        <p:spPr>
          <a:xfrm>
            <a:off x="822960" y="2933700"/>
            <a:ext cx="5212080" cy="219456"/>
          </a:xfrm>
          <a:prstGeom prst="rect">
            <a:avLst/>
          </a:prstGeom>
          <a:noFill/>
          <a:ln/>
        </p:spPr>
        <p:txBody>
          <a:bodyPr wrap="square" lIns="0" tIns="0" rIns="0" bIns="0" rtlCol="0" anchor="ctr"/>
          <a:lstStyle/>
          <a:p>
            <a:pPr marL="0" indent="0">
              <a:buNone/>
            </a:pPr>
            <a:r>
              <a:rPr lang="en-US" sz="1400" b="1" kern="0" spc="100" dirty="0">
                <a:solidFill>
                  <a:srgbClr val="4B7FFF"/>
                </a:solidFill>
              </a:rPr>
              <a:t>DATA VISUALS</a:t>
            </a:r>
            <a:endParaRPr lang="en-US" sz="1400" dirty="0"/>
          </a:p>
        </p:txBody>
      </p:sp>
      <p:sp>
        <p:nvSpPr>
          <p:cNvPr id="11" name="Text 8"/>
          <p:cNvSpPr/>
          <p:nvPr/>
        </p:nvSpPr>
        <p:spPr>
          <a:xfrm>
            <a:off x="822960" y="3153156"/>
            <a:ext cx="5257800" cy="704088"/>
          </a:xfrm>
          <a:prstGeom prst="rect">
            <a:avLst/>
          </a:prstGeom>
          <a:noFill/>
          <a:ln/>
        </p:spPr>
        <p:txBody>
          <a:bodyPr wrap="square" lIns="0" tIns="0" rIns="0" bIns="0" rtlCol="0" anchor="ctr"/>
          <a:lstStyle/>
          <a:p>
            <a:pPr marL="0" indent="0">
              <a:buNone/>
            </a:pPr>
            <a:r>
              <a:rPr lang="en-US" sz="1400" b="1" dirty="0">
                <a:solidFill>
                  <a:srgbClr val="FFFFFF"/>
                </a:solidFill>
              </a:rPr>
              <a:t>Charts, graphs, plots, heat maps, scatter plots, statistical analyses, and any other images that display your numerical research data or measurements.</a:t>
            </a:r>
            <a:endParaRPr lang="en-US" sz="1400" dirty="0"/>
          </a:p>
        </p:txBody>
      </p:sp>
      <p:sp>
        <p:nvSpPr>
          <p:cNvPr id="12" name="Shape 9"/>
          <p:cNvSpPr/>
          <p:nvPr/>
        </p:nvSpPr>
        <p:spPr>
          <a:xfrm>
            <a:off x="617220" y="4230624"/>
            <a:ext cx="5669280" cy="1051560"/>
          </a:xfrm>
          <a:prstGeom prst="roundRect">
            <a:avLst>
              <a:gd name="adj" fmla="val 6087"/>
            </a:avLst>
          </a:prstGeom>
          <a:solidFill>
            <a:srgbClr val="0B5557"/>
          </a:solidFill>
          <a:ln w="16510">
            <a:solidFill>
              <a:srgbClr val="FF8066"/>
            </a:solidFill>
            <a:prstDash val="solid"/>
          </a:ln>
        </p:spPr>
        <p:txBody>
          <a:bodyPr/>
          <a:lstStyle/>
          <a:p>
            <a:endParaRPr lang="en-US"/>
          </a:p>
        </p:txBody>
      </p:sp>
      <p:sp>
        <p:nvSpPr>
          <p:cNvPr id="13" name="Text 10"/>
          <p:cNvSpPr/>
          <p:nvPr/>
        </p:nvSpPr>
        <p:spPr>
          <a:xfrm>
            <a:off x="845820" y="4413504"/>
            <a:ext cx="5212080" cy="219456"/>
          </a:xfrm>
          <a:prstGeom prst="rect">
            <a:avLst/>
          </a:prstGeom>
          <a:noFill/>
          <a:ln/>
        </p:spPr>
        <p:txBody>
          <a:bodyPr wrap="square" lIns="0" tIns="0" rIns="0" bIns="0" rtlCol="0" anchor="ctr"/>
          <a:lstStyle/>
          <a:p>
            <a:pPr marL="0" indent="0">
              <a:buNone/>
            </a:pPr>
            <a:r>
              <a:rPr lang="en-US" sz="1400" b="1" kern="0" spc="100" dirty="0">
                <a:solidFill>
                  <a:srgbClr val="FF8066"/>
                </a:solidFill>
              </a:rPr>
              <a:t>EVIDENTIAL</a:t>
            </a:r>
            <a:endParaRPr lang="en-US" sz="1400" dirty="0"/>
          </a:p>
        </p:txBody>
      </p:sp>
      <p:sp>
        <p:nvSpPr>
          <p:cNvPr id="14" name="Text 11"/>
          <p:cNvSpPr/>
          <p:nvPr/>
        </p:nvSpPr>
        <p:spPr>
          <a:xfrm>
            <a:off x="845820" y="4733544"/>
            <a:ext cx="5257800" cy="411480"/>
          </a:xfrm>
          <a:prstGeom prst="rect">
            <a:avLst/>
          </a:prstGeom>
          <a:noFill/>
          <a:ln/>
        </p:spPr>
        <p:txBody>
          <a:bodyPr wrap="square" lIns="0" tIns="0" rIns="0" bIns="0" rtlCol="0" anchor="ctr"/>
          <a:lstStyle/>
          <a:p>
            <a:pPr marL="0" indent="0">
              <a:buNone/>
            </a:pPr>
            <a:r>
              <a:rPr lang="en-US" sz="1400" b="1" dirty="0">
                <a:solidFill>
                  <a:srgbClr val="FFFFFF"/>
                </a:solidFill>
              </a:rPr>
              <a:t>Microscopy, gels, blots, radiology, histology</a:t>
            </a:r>
            <a:endParaRPr lang="en-US" sz="1400" dirty="0"/>
          </a:p>
        </p:txBody>
      </p:sp>
      <p:sp>
        <p:nvSpPr>
          <p:cNvPr id="15" name="Text 12"/>
          <p:cNvSpPr/>
          <p:nvPr/>
        </p:nvSpPr>
        <p:spPr>
          <a:xfrm>
            <a:off x="640080" y="5419344"/>
            <a:ext cx="5623560" cy="685800"/>
          </a:xfrm>
          <a:prstGeom prst="rect">
            <a:avLst/>
          </a:prstGeom>
          <a:noFill/>
          <a:ln/>
        </p:spPr>
        <p:txBody>
          <a:bodyPr wrap="square" lIns="0" tIns="0" rIns="0" bIns="0" rtlCol="0" anchor="ctr"/>
          <a:lstStyle/>
          <a:p>
            <a:pPr marL="0" indent="0">
              <a:buNone/>
            </a:pPr>
            <a:r>
              <a:rPr lang="en-US" sz="1450" b="1" dirty="0">
                <a:solidFill>
                  <a:srgbClr val="99F02C"/>
                </a:solidFill>
              </a:rPr>
              <a:t>The closer an image is to evidence, the less tolerance there is for generative alteration.</a:t>
            </a:r>
            <a:endParaRPr lang="en-US" sz="1450" dirty="0"/>
          </a:p>
        </p:txBody>
      </p:sp>
      <p:sp>
        <p:nvSpPr>
          <p:cNvPr id="25"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C8D4D0"/>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F31ACD-28E0-C962-1D7B-B96EE08CD167}"/>
              </a:ext>
            </a:extLst>
          </p:cNvPr>
          <p:cNvPicPr>
            <a:picLocks noChangeAspect="1"/>
          </p:cNvPicPr>
          <p:nvPr/>
        </p:nvPicPr>
        <p:blipFill rotWithShape="1">
          <a:blip r:embed="rId2"/>
          <a:srcRect l="4449" r="5518"/>
          <a:stretch/>
        </p:blipFill>
        <p:spPr>
          <a:xfrm>
            <a:off x="780287" y="1506199"/>
            <a:ext cx="5181601" cy="3736361"/>
          </a:xfrm>
          <a:prstGeom prst="rect">
            <a:avLst/>
          </a:prstGeom>
        </p:spPr>
      </p:pic>
      <p:pic>
        <p:nvPicPr>
          <p:cNvPr id="4" name="Picture 3">
            <a:extLst>
              <a:ext uri="{FF2B5EF4-FFF2-40B4-BE49-F238E27FC236}">
                <a16:creationId xmlns:a16="http://schemas.microsoft.com/office/drawing/2014/main" id="{7169B554-4FC2-2946-455C-B7974AF8B057}"/>
              </a:ext>
            </a:extLst>
          </p:cNvPr>
          <p:cNvPicPr>
            <a:picLocks noChangeAspect="1"/>
          </p:cNvPicPr>
          <p:nvPr/>
        </p:nvPicPr>
        <p:blipFill rotWithShape="1">
          <a:blip r:embed="rId3"/>
          <a:srcRect l="21200" b="6803"/>
          <a:stretch/>
        </p:blipFill>
        <p:spPr>
          <a:xfrm>
            <a:off x="6498336" y="1506198"/>
            <a:ext cx="5181601" cy="3736362"/>
          </a:xfrm>
          <a:prstGeom prst="rect">
            <a:avLst/>
          </a:prstGeom>
        </p:spPr>
      </p:pic>
      <p:sp>
        <p:nvSpPr>
          <p:cNvPr id="7" name="TextBox 6">
            <a:extLst>
              <a:ext uri="{FF2B5EF4-FFF2-40B4-BE49-F238E27FC236}">
                <a16:creationId xmlns:a16="http://schemas.microsoft.com/office/drawing/2014/main" id="{5648931D-6162-6F71-E91B-C133FB5B68D5}"/>
              </a:ext>
            </a:extLst>
          </p:cNvPr>
          <p:cNvSpPr txBox="1"/>
          <p:nvPr/>
        </p:nvSpPr>
        <p:spPr>
          <a:xfrm>
            <a:off x="6498336" y="5559475"/>
            <a:ext cx="5181600" cy="584775"/>
          </a:xfrm>
          <a:prstGeom prst="rect">
            <a:avLst/>
          </a:prstGeom>
          <a:noFill/>
        </p:spPr>
        <p:txBody>
          <a:bodyPr wrap="square">
            <a:spAutoFit/>
          </a:bodyPr>
          <a:lstStyle/>
          <a:p>
            <a:pPr algn="ctr"/>
            <a:r>
              <a:rPr lang="en-GB" sz="1600" b="1" dirty="0">
                <a:solidFill>
                  <a:schemeClr val="bg1"/>
                </a:solidFill>
              </a:rPr>
              <a:t>Figure 1:  </a:t>
            </a:r>
            <a:r>
              <a:rPr lang="en-GB" sz="1600" dirty="0" err="1">
                <a:solidFill>
                  <a:schemeClr val="bg1"/>
                </a:solidFill>
              </a:rPr>
              <a:t>Spermatogonial</a:t>
            </a:r>
            <a:r>
              <a:rPr lang="en-GB" sz="1600" dirty="0">
                <a:solidFill>
                  <a:schemeClr val="bg1"/>
                </a:solidFill>
              </a:rPr>
              <a:t> stem cells, isolated, purified and cultured from rat testes.</a:t>
            </a:r>
            <a:endParaRPr lang="en-US" sz="1600" dirty="0">
              <a:solidFill>
                <a:schemeClr val="bg1"/>
              </a:solidFill>
            </a:endParaRPr>
          </a:p>
        </p:txBody>
      </p:sp>
      <p:sp>
        <p:nvSpPr>
          <p:cNvPr id="8" name="Text 0">
            <a:extLst>
              <a:ext uri="{FF2B5EF4-FFF2-40B4-BE49-F238E27FC236}">
                <a16:creationId xmlns:a16="http://schemas.microsoft.com/office/drawing/2014/main" id="{9FF35CA5-CEFD-98B8-D10A-9C6715BC9B1B}"/>
              </a:ext>
            </a:extLst>
          </p:cNvPr>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FFFFFF"/>
                </a:solidFill>
                <a:latin typeface="Arial" pitchFamily="34" charset="0"/>
                <a:ea typeface="Arial" pitchFamily="34" charset="-122"/>
                <a:cs typeface="Arial" pitchFamily="34" charset="-120"/>
              </a:rPr>
              <a:t>Figures And Images: The AI Rat</a:t>
            </a:r>
          </a:p>
        </p:txBody>
      </p:sp>
      <p:sp>
        <p:nvSpPr>
          <p:cNvPr id="2" name="Rectangle 1">
            <a:extLst>
              <a:ext uri="{FF2B5EF4-FFF2-40B4-BE49-F238E27FC236}">
                <a16:creationId xmlns:a16="http://schemas.microsoft.com/office/drawing/2014/main" id="{2494BAA9-5C44-CC86-0180-0E983725E3FB}"/>
              </a:ext>
            </a:extLst>
          </p:cNvPr>
          <p:cNvSpPr/>
          <p:nvPr/>
        </p:nvSpPr>
        <p:spPr>
          <a:xfrm>
            <a:off x="6766560" y="4602480"/>
            <a:ext cx="740664" cy="32308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2A06797-1888-7485-3C1C-6CBFE0999A56}"/>
              </a:ext>
            </a:extLst>
          </p:cNvPr>
          <p:cNvSpPr/>
          <p:nvPr/>
        </p:nvSpPr>
        <p:spPr>
          <a:xfrm>
            <a:off x="9656064" y="3230880"/>
            <a:ext cx="329184" cy="22250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678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F31ACD-28E0-C962-1D7B-B96EE08CD167}"/>
              </a:ext>
            </a:extLst>
          </p:cNvPr>
          <p:cNvPicPr>
            <a:picLocks noChangeAspect="1"/>
          </p:cNvPicPr>
          <p:nvPr/>
        </p:nvPicPr>
        <p:blipFill rotWithShape="1">
          <a:blip r:embed="rId2"/>
          <a:srcRect l="4449" r="5518"/>
          <a:stretch/>
        </p:blipFill>
        <p:spPr>
          <a:xfrm>
            <a:off x="780287" y="1506199"/>
            <a:ext cx="5181601" cy="3736361"/>
          </a:xfrm>
          <a:prstGeom prst="rect">
            <a:avLst/>
          </a:prstGeom>
        </p:spPr>
      </p:pic>
      <p:sp>
        <p:nvSpPr>
          <p:cNvPr id="7" name="TextBox 6">
            <a:extLst>
              <a:ext uri="{FF2B5EF4-FFF2-40B4-BE49-F238E27FC236}">
                <a16:creationId xmlns:a16="http://schemas.microsoft.com/office/drawing/2014/main" id="{5648931D-6162-6F71-E91B-C133FB5B68D5}"/>
              </a:ext>
            </a:extLst>
          </p:cNvPr>
          <p:cNvSpPr txBox="1"/>
          <p:nvPr/>
        </p:nvSpPr>
        <p:spPr>
          <a:xfrm>
            <a:off x="6325843" y="5474131"/>
            <a:ext cx="5583936" cy="338554"/>
          </a:xfrm>
          <a:prstGeom prst="rect">
            <a:avLst/>
          </a:prstGeom>
          <a:noFill/>
        </p:spPr>
        <p:txBody>
          <a:bodyPr wrap="square">
            <a:spAutoFit/>
          </a:bodyPr>
          <a:lstStyle/>
          <a:p>
            <a:pPr algn="ctr"/>
            <a:r>
              <a:rPr lang="en-GB" sz="1600" dirty="0">
                <a:solidFill>
                  <a:schemeClr val="bg1"/>
                </a:solidFill>
              </a:rPr>
              <a:t>FIGURE 2: Diagram of the JAK-STAT </a:t>
            </a:r>
            <a:r>
              <a:rPr lang="en-GB" sz="1600" dirty="0" err="1">
                <a:solidFill>
                  <a:schemeClr val="bg1"/>
                </a:solidFill>
              </a:rPr>
              <a:t>signaling</a:t>
            </a:r>
            <a:r>
              <a:rPr lang="en-GB" sz="1600" dirty="0">
                <a:solidFill>
                  <a:schemeClr val="bg1"/>
                </a:solidFill>
              </a:rPr>
              <a:t> pathway</a:t>
            </a:r>
            <a:endParaRPr lang="en-US" sz="1600" dirty="0">
              <a:solidFill>
                <a:schemeClr val="bg1"/>
              </a:solidFill>
            </a:endParaRPr>
          </a:p>
        </p:txBody>
      </p:sp>
      <p:sp>
        <p:nvSpPr>
          <p:cNvPr id="8" name="Text 0">
            <a:extLst>
              <a:ext uri="{FF2B5EF4-FFF2-40B4-BE49-F238E27FC236}">
                <a16:creationId xmlns:a16="http://schemas.microsoft.com/office/drawing/2014/main" id="{9FF35CA5-CEFD-98B8-D10A-9C6715BC9B1B}"/>
              </a:ext>
            </a:extLst>
          </p:cNvPr>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FFFFFF"/>
                </a:solidFill>
                <a:latin typeface="Arial" pitchFamily="34" charset="0"/>
                <a:ea typeface="Arial" pitchFamily="34" charset="-122"/>
                <a:cs typeface="Arial" pitchFamily="34" charset="-120"/>
              </a:rPr>
              <a:t>Figures And Images: The AI Rat</a:t>
            </a:r>
          </a:p>
        </p:txBody>
      </p:sp>
      <p:pic>
        <p:nvPicPr>
          <p:cNvPr id="2" name="Picture 1">
            <a:extLst>
              <a:ext uri="{FF2B5EF4-FFF2-40B4-BE49-F238E27FC236}">
                <a16:creationId xmlns:a16="http://schemas.microsoft.com/office/drawing/2014/main" id="{56877003-6869-E773-97E2-075235E5B6A5}"/>
              </a:ext>
            </a:extLst>
          </p:cNvPr>
          <p:cNvPicPr>
            <a:picLocks noChangeAspect="1"/>
          </p:cNvPicPr>
          <p:nvPr/>
        </p:nvPicPr>
        <p:blipFill>
          <a:blip r:embed="rId3"/>
          <a:stretch>
            <a:fillRect/>
          </a:stretch>
        </p:blipFill>
        <p:spPr>
          <a:xfrm>
            <a:off x="6404469" y="1853427"/>
            <a:ext cx="5505310" cy="3151146"/>
          </a:xfrm>
          <a:prstGeom prst="rect">
            <a:avLst/>
          </a:prstGeom>
        </p:spPr>
      </p:pic>
      <p:sp>
        <p:nvSpPr>
          <p:cNvPr id="4" name="TextBox 3">
            <a:extLst>
              <a:ext uri="{FF2B5EF4-FFF2-40B4-BE49-F238E27FC236}">
                <a16:creationId xmlns:a16="http://schemas.microsoft.com/office/drawing/2014/main" id="{E977C721-158F-B858-DBC8-7027D5CDF603}"/>
              </a:ext>
            </a:extLst>
          </p:cNvPr>
          <p:cNvSpPr txBox="1"/>
          <p:nvPr/>
        </p:nvSpPr>
        <p:spPr>
          <a:xfrm>
            <a:off x="909547" y="5965721"/>
            <a:ext cx="11000232" cy="369332"/>
          </a:xfrm>
          <a:prstGeom prst="rect">
            <a:avLst/>
          </a:prstGeom>
          <a:noFill/>
        </p:spPr>
        <p:txBody>
          <a:bodyPr wrap="square" rtlCol="0">
            <a:spAutoFit/>
          </a:bodyPr>
          <a:lstStyle/>
          <a:p>
            <a:r>
              <a:rPr lang="en-US" b="1" dirty="0">
                <a:solidFill>
                  <a:schemeClr val="bg1"/>
                </a:solidFill>
              </a:rPr>
              <a:t>AI-generated schematics/visuals are allowed; it is the author’s responsibility to verify its accuracy.</a:t>
            </a:r>
          </a:p>
        </p:txBody>
      </p:sp>
    </p:spTree>
    <p:extLst>
      <p:ext uri="{BB962C8B-B14F-4D97-AF65-F5344CB8AC3E}">
        <p14:creationId xmlns:p14="http://schemas.microsoft.com/office/powerpoint/2010/main" val="33932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502920" y="274320"/>
            <a:ext cx="11155680" cy="502920"/>
          </a:xfrm>
          <a:prstGeom prst="rect">
            <a:avLst/>
          </a:prstGeom>
          <a:noFill/>
          <a:ln/>
        </p:spPr>
        <p:txBody>
          <a:bodyPr wrap="square" lIns="0" tIns="0" rIns="0" bIns="0" rtlCol="0" anchor="ctr"/>
          <a:lstStyle/>
          <a:p>
            <a:pPr algn="ctr"/>
            <a:r>
              <a:rPr lang="en-GB" sz="2800" b="1" i="0" dirty="0">
                <a:solidFill>
                  <a:schemeClr val="bg1"/>
                </a:solidFill>
                <a:effectLst/>
                <a:latin typeface="+mj-lt"/>
              </a:rPr>
              <a:t>Creating marketing content with AI</a:t>
            </a:r>
          </a:p>
        </p:txBody>
      </p:sp>
      <p:sp>
        <p:nvSpPr>
          <p:cNvPr id="3" name="Shape 1"/>
          <p:cNvSpPr/>
          <p:nvPr/>
        </p:nvSpPr>
        <p:spPr>
          <a:xfrm>
            <a:off x="521208" y="914400"/>
            <a:ext cx="1965960" cy="310896"/>
          </a:xfrm>
          <a:prstGeom prst="roundRect">
            <a:avLst>
              <a:gd name="adj" fmla="val 17647"/>
            </a:avLst>
          </a:prstGeom>
          <a:solidFill>
            <a:srgbClr val="0B6967"/>
          </a:solidFill>
          <a:ln w="12700">
            <a:solidFill>
              <a:srgbClr val="0B6967"/>
            </a:solidFill>
            <a:prstDash val="solid"/>
          </a:ln>
        </p:spPr>
        <p:txBody>
          <a:bodyPr/>
          <a:lstStyle/>
          <a:p>
            <a:endParaRPr lang="en-US"/>
          </a:p>
        </p:txBody>
      </p:sp>
      <p:sp>
        <p:nvSpPr>
          <p:cNvPr id="4" name="Text 2"/>
          <p:cNvSpPr/>
          <p:nvPr/>
        </p:nvSpPr>
        <p:spPr>
          <a:xfrm>
            <a:off x="658368" y="982980"/>
            <a:ext cx="1737360" cy="146304"/>
          </a:xfrm>
          <a:prstGeom prst="rect">
            <a:avLst/>
          </a:prstGeom>
          <a:noFill/>
          <a:ln/>
        </p:spPr>
        <p:txBody>
          <a:bodyPr wrap="square" lIns="0" tIns="0" rIns="0" bIns="0" rtlCol="0" anchor="ctr"/>
          <a:lstStyle/>
          <a:p>
            <a:pPr marL="0" indent="0">
              <a:buNone/>
            </a:pPr>
            <a:r>
              <a:rPr lang="en-US" sz="800" b="1" kern="0" spc="140" dirty="0">
                <a:solidFill>
                  <a:srgbClr val="FFFFFF"/>
                </a:solidFill>
              </a:rPr>
              <a:t>AI DURING RESEARCH</a:t>
            </a:r>
            <a:endParaRPr lang="en-US" sz="800" dirty="0"/>
          </a:p>
        </p:txBody>
      </p:sp>
      <p:sp>
        <p:nvSpPr>
          <p:cNvPr id="5" name="Shape 3"/>
          <p:cNvSpPr/>
          <p:nvPr/>
        </p:nvSpPr>
        <p:spPr>
          <a:xfrm>
            <a:off x="685800" y="1554480"/>
            <a:ext cx="2395728" cy="2350008"/>
          </a:xfrm>
          <a:prstGeom prst="roundRect">
            <a:avLst>
              <a:gd name="adj" fmla="val 3721"/>
            </a:avLst>
          </a:prstGeom>
          <a:solidFill>
            <a:srgbClr val="0B5658"/>
          </a:solidFill>
          <a:ln w="15240">
            <a:solidFill>
              <a:srgbClr val="16E28C"/>
            </a:solidFill>
            <a:prstDash val="solid"/>
          </a:ln>
        </p:spPr>
        <p:txBody>
          <a:bodyPr/>
          <a:lstStyle/>
          <a:p>
            <a:endParaRPr lang="en-US"/>
          </a:p>
        </p:txBody>
      </p:sp>
      <p:sp>
        <p:nvSpPr>
          <p:cNvPr id="6" name="Text 4"/>
          <p:cNvSpPr/>
          <p:nvPr/>
        </p:nvSpPr>
        <p:spPr>
          <a:xfrm>
            <a:off x="868680" y="1810512"/>
            <a:ext cx="2029968" cy="219456"/>
          </a:xfrm>
          <a:prstGeom prst="rect">
            <a:avLst/>
          </a:prstGeom>
          <a:noFill/>
          <a:ln/>
        </p:spPr>
        <p:txBody>
          <a:bodyPr wrap="square" lIns="0" tIns="0" rIns="0" bIns="0" rtlCol="0" anchor="ctr"/>
          <a:lstStyle/>
          <a:p>
            <a:pPr marL="0" indent="0" algn="ctr">
              <a:buNone/>
            </a:pPr>
            <a:r>
              <a:rPr lang="en-US" sz="1400" b="1" kern="0" spc="100" dirty="0">
                <a:solidFill>
                  <a:srgbClr val="99F02C"/>
                </a:solidFill>
              </a:rPr>
              <a:t>Audience Adaptation</a:t>
            </a:r>
            <a:endParaRPr lang="en-US" sz="1400" dirty="0"/>
          </a:p>
        </p:txBody>
      </p:sp>
      <p:sp>
        <p:nvSpPr>
          <p:cNvPr id="7" name="Text 5"/>
          <p:cNvSpPr/>
          <p:nvPr/>
        </p:nvSpPr>
        <p:spPr>
          <a:xfrm>
            <a:off x="905256" y="2231136"/>
            <a:ext cx="1956816" cy="1377696"/>
          </a:xfrm>
          <a:prstGeom prst="rect">
            <a:avLst/>
          </a:prstGeom>
          <a:noFill/>
          <a:ln/>
        </p:spPr>
        <p:txBody>
          <a:bodyPr wrap="square" lIns="0" tIns="0" rIns="0" bIns="0" rtlCol="0" anchor="ctr"/>
          <a:lstStyle/>
          <a:p>
            <a:pPr algn="ctr"/>
            <a:r>
              <a:rPr lang="en-US" sz="1350" dirty="0">
                <a:solidFill>
                  <a:srgbClr val="FFFFFF"/>
                </a:solidFill>
              </a:rPr>
              <a:t>Transform technical or complex language for different audiences – for example: general public, policymakers, or students</a:t>
            </a:r>
            <a:endParaRPr lang="en-US" sz="1350" dirty="0"/>
          </a:p>
        </p:txBody>
      </p:sp>
      <p:sp>
        <p:nvSpPr>
          <p:cNvPr id="8" name="Shape 6"/>
          <p:cNvSpPr/>
          <p:nvPr/>
        </p:nvSpPr>
        <p:spPr>
          <a:xfrm>
            <a:off x="3474720" y="1554480"/>
            <a:ext cx="2395728" cy="2350008"/>
          </a:xfrm>
          <a:prstGeom prst="roundRect">
            <a:avLst>
              <a:gd name="adj" fmla="val 3721"/>
            </a:avLst>
          </a:prstGeom>
          <a:solidFill>
            <a:srgbClr val="0B6967"/>
          </a:solidFill>
          <a:ln w="15240">
            <a:solidFill>
              <a:srgbClr val="16E28C"/>
            </a:solidFill>
            <a:prstDash val="solid"/>
          </a:ln>
        </p:spPr>
        <p:txBody>
          <a:bodyPr/>
          <a:lstStyle/>
          <a:p>
            <a:endParaRPr lang="en-US"/>
          </a:p>
        </p:txBody>
      </p:sp>
      <p:sp>
        <p:nvSpPr>
          <p:cNvPr id="9" name="Text 7"/>
          <p:cNvSpPr/>
          <p:nvPr/>
        </p:nvSpPr>
        <p:spPr>
          <a:xfrm>
            <a:off x="3657600" y="1810512"/>
            <a:ext cx="2029968" cy="219456"/>
          </a:xfrm>
          <a:prstGeom prst="rect">
            <a:avLst/>
          </a:prstGeom>
          <a:noFill/>
          <a:ln/>
        </p:spPr>
        <p:txBody>
          <a:bodyPr wrap="square" lIns="0" tIns="0" rIns="0" bIns="0" rtlCol="0" anchor="ctr"/>
          <a:lstStyle/>
          <a:p>
            <a:pPr marL="0" indent="0" algn="ctr">
              <a:buNone/>
            </a:pPr>
            <a:r>
              <a:rPr lang="en-US" sz="1400" b="1" kern="0" spc="100" dirty="0">
                <a:solidFill>
                  <a:srgbClr val="99F02C"/>
                </a:solidFill>
              </a:rPr>
              <a:t>Format Variety</a:t>
            </a:r>
            <a:endParaRPr lang="en-US" sz="1400" dirty="0"/>
          </a:p>
        </p:txBody>
      </p:sp>
      <p:sp>
        <p:nvSpPr>
          <p:cNvPr id="10" name="Text 8"/>
          <p:cNvSpPr/>
          <p:nvPr/>
        </p:nvSpPr>
        <p:spPr>
          <a:xfrm>
            <a:off x="3694176" y="2286000"/>
            <a:ext cx="1956816" cy="1322832"/>
          </a:xfrm>
          <a:prstGeom prst="rect">
            <a:avLst/>
          </a:prstGeom>
          <a:noFill/>
          <a:ln/>
        </p:spPr>
        <p:txBody>
          <a:bodyPr wrap="square" lIns="0" tIns="0" rIns="0" bIns="0" rtlCol="0" anchor="ctr"/>
          <a:lstStyle/>
          <a:p>
            <a:pPr algn="ctr"/>
            <a:r>
              <a:rPr lang="en-US" sz="1350" dirty="0">
                <a:solidFill>
                  <a:srgbClr val="FFFFFF"/>
                </a:solidFill>
              </a:rPr>
              <a:t>Create content across multiple channels – social media posts, newsletter content, presentation summaries</a:t>
            </a:r>
            <a:endParaRPr lang="en-US" sz="1350" dirty="0"/>
          </a:p>
        </p:txBody>
      </p:sp>
      <p:sp>
        <p:nvSpPr>
          <p:cNvPr id="11" name="Shape 9"/>
          <p:cNvSpPr/>
          <p:nvPr/>
        </p:nvSpPr>
        <p:spPr>
          <a:xfrm>
            <a:off x="6263640" y="1554480"/>
            <a:ext cx="2395728" cy="2350008"/>
          </a:xfrm>
          <a:prstGeom prst="roundRect">
            <a:avLst>
              <a:gd name="adj" fmla="val 3721"/>
            </a:avLst>
          </a:prstGeom>
          <a:solidFill>
            <a:srgbClr val="0B5658"/>
          </a:solidFill>
          <a:ln w="15240">
            <a:solidFill>
              <a:srgbClr val="16E28C"/>
            </a:solidFill>
            <a:prstDash val="solid"/>
          </a:ln>
        </p:spPr>
        <p:txBody>
          <a:bodyPr/>
          <a:lstStyle/>
          <a:p>
            <a:endParaRPr lang="en-US"/>
          </a:p>
        </p:txBody>
      </p:sp>
      <p:sp>
        <p:nvSpPr>
          <p:cNvPr id="12" name="Text 10"/>
          <p:cNvSpPr/>
          <p:nvPr/>
        </p:nvSpPr>
        <p:spPr>
          <a:xfrm>
            <a:off x="6446520" y="1810512"/>
            <a:ext cx="2029968" cy="219456"/>
          </a:xfrm>
          <a:prstGeom prst="rect">
            <a:avLst/>
          </a:prstGeom>
          <a:noFill/>
          <a:ln/>
        </p:spPr>
        <p:txBody>
          <a:bodyPr wrap="square" lIns="0" tIns="0" rIns="0" bIns="0" rtlCol="0" anchor="ctr"/>
          <a:lstStyle/>
          <a:p>
            <a:pPr marL="0" indent="0" algn="ctr">
              <a:buNone/>
            </a:pPr>
            <a:r>
              <a:rPr lang="en-US" sz="1400" b="1" kern="0" spc="100" dirty="0">
                <a:solidFill>
                  <a:srgbClr val="99F02C"/>
                </a:solidFill>
              </a:rPr>
              <a:t>Time Efficiency</a:t>
            </a:r>
            <a:endParaRPr lang="en-US" sz="1400" dirty="0"/>
          </a:p>
        </p:txBody>
      </p:sp>
      <p:sp>
        <p:nvSpPr>
          <p:cNvPr id="13" name="Text 11"/>
          <p:cNvSpPr/>
          <p:nvPr/>
        </p:nvSpPr>
        <p:spPr>
          <a:xfrm>
            <a:off x="6483096" y="2286000"/>
            <a:ext cx="1956816" cy="1322832"/>
          </a:xfrm>
          <a:prstGeom prst="rect">
            <a:avLst/>
          </a:prstGeom>
          <a:noFill/>
          <a:ln/>
        </p:spPr>
        <p:txBody>
          <a:bodyPr wrap="square" lIns="0" tIns="0" rIns="0" bIns="0" rtlCol="0" anchor="ctr"/>
          <a:lstStyle/>
          <a:p>
            <a:pPr algn="ctr"/>
            <a:r>
              <a:rPr lang="en-US" sz="1350" dirty="0">
                <a:solidFill>
                  <a:srgbClr val="FFFFFF"/>
                </a:solidFill>
              </a:rPr>
              <a:t>Generate first drafts quickly, leaving you more time to refine and personalize</a:t>
            </a:r>
            <a:endParaRPr lang="en-US" sz="1350" dirty="0"/>
          </a:p>
        </p:txBody>
      </p:sp>
      <p:sp>
        <p:nvSpPr>
          <p:cNvPr id="14" name="Shape 12"/>
          <p:cNvSpPr/>
          <p:nvPr/>
        </p:nvSpPr>
        <p:spPr>
          <a:xfrm>
            <a:off x="9052560" y="1554480"/>
            <a:ext cx="2395728" cy="2350008"/>
          </a:xfrm>
          <a:prstGeom prst="roundRect">
            <a:avLst>
              <a:gd name="adj" fmla="val 3721"/>
            </a:avLst>
          </a:prstGeom>
          <a:solidFill>
            <a:srgbClr val="0B6967"/>
          </a:solidFill>
          <a:ln w="15240">
            <a:solidFill>
              <a:srgbClr val="16E28C"/>
            </a:solidFill>
            <a:prstDash val="solid"/>
          </a:ln>
        </p:spPr>
        <p:txBody>
          <a:bodyPr/>
          <a:lstStyle/>
          <a:p>
            <a:endParaRPr lang="en-US"/>
          </a:p>
        </p:txBody>
      </p:sp>
      <p:sp>
        <p:nvSpPr>
          <p:cNvPr id="15" name="Text 13"/>
          <p:cNvSpPr/>
          <p:nvPr/>
        </p:nvSpPr>
        <p:spPr>
          <a:xfrm>
            <a:off x="9235440" y="1810512"/>
            <a:ext cx="2029968" cy="219456"/>
          </a:xfrm>
          <a:prstGeom prst="rect">
            <a:avLst/>
          </a:prstGeom>
          <a:noFill/>
          <a:ln/>
        </p:spPr>
        <p:txBody>
          <a:bodyPr wrap="square" lIns="0" tIns="0" rIns="0" bIns="0" rtlCol="0" anchor="ctr"/>
          <a:lstStyle/>
          <a:p>
            <a:pPr marL="0" indent="0" algn="ctr">
              <a:buNone/>
            </a:pPr>
            <a:r>
              <a:rPr lang="en-US" sz="1400" b="1" kern="0" spc="100" dirty="0">
                <a:solidFill>
                  <a:srgbClr val="99F02C"/>
                </a:solidFill>
              </a:rPr>
              <a:t>Creative Angles</a:t>
            </a:r>
            <a:endParaRPr lang="en-US" sz="1400" dirty="0"/>
          </a:p>
        </p:txBody>
      </p:sp>
      <p:sp>
        <p:nvSpPr>
          <p:cNvPr id="16" name="Text 14"/>
          <p:cNvSpPr/>
          <p:nvPr/>
        </p:nvSpPr>
        <p:spPr>
          <a:xfrm>
            <a:off x="9272016" y="2286000"/>
            <a:ext cx="1956816" cy="1143000"/>
          </a:xfrm>
          <a:prstGeom prst="rect">
            <a:avLst/>
          </a:prstGeom>
          <a:noFill/>
          <a:ln/>
        </p:spPr>
        <p:txBody>
          <a:bodyPr wrap="square" lIns="0" tIns="0" rIns="0" bIns="0" rtlCol="0" anchor="ctr"/>
          <a:lstStyle/>
          <a:p>
            <a:pPr algn="ctr"/>
            <a:r>
              <a:rPr lang="en-US" sz="1350" dirty="0">
                <a:solidFill>
                  <a:srgbClr val="FFFFFF"/>
                </a:solidFill>
              </a:rPr>
              <a:t>Explore different ways to frame your findings or identify compelling hooks for your research story</a:t>
            </a:r>
            <a:endParaRPr lang="en-US" sz="1350" dirty="0"/>
          </a:p>
        </p:txBody>
      </p:sp>
      <p:sp>
        <p:nvSpPr>
          <p:cNvPr id="17" name="Shape 15"/>
          <p:cNvSpPr/>
          <p:nvPr/>
        </p:nvSpPr>
        <p:spPr>
          <a:xfrm>
            <a:off x="1112520" y="4640580"/>
            <a:ext cx="9966960" cy="1443228"/>
          </a:xfrm>
          <a:prstGeom prst="roundRect">
            <a:avLst>
              <a:gd name="adj" fmla="val 5926"/>
            </a:avLst>
          </a:prstGeom>
          <a:solidFill>
            <a:srgbClr val="0B5658"/>
          </a:solidFill>
          <a:ln w="15240">
            <a:solidFill>
              <a:srgbClr val="FF8066"/>
            </a:solidFill>
            <a:prstDash val="solid"/>
          </a:ln>
        </p:spPr>
        <p:txBody>
          <a:bodyPr/>
          <a:lstStyle/>
          <a:p>
            <a:endParaRPr lang="en-US"/>
          </a:p>
        </p:txBody>
      </p:sp>
      <p:sp>
        <p:nvSpPr>
          <p:cNvPr id="18" name="Text 16"/>
          <p:cNvSpPr/>
          <p:nvPr/>
        </p:nvSpPr>
        <p:spPr>
          <a:xfrm>
            <a:off x="1417320" y="4811268"/>
            <a:ext cx="9326880" cy="1063752"/>
          </a:xfrm>
          <a:prstGeom prst="rect">
            <a:avLst/>
          </a:prstGeom>
          <a:noFill/>
          <a:ln/>
        </p:spPr>
        <p:txBody>
          <a:bodyPr wrap="square" lIns="0" tIns="0" rIns="0" bIns="0" rtlCol="0" anchor="ctr"/>
          <a:lstStyle/>
          <a:p>
            <a:pPr marL="0" indent="0" algn="ctr">
              <a:buNone/>
            </a:pPr>
            <a:r>
              <a:rPr lang="en-US" sz="1500" b="1" dirty="0">
                <a:solidFill>
                  <a:srgbClr val="FF0000"/>
                </a:solidFill>
              </a:rPr>
              <a:t>Check: </a:t>
            </a:r>
            <a:r>
              <a:rPr lang="en-US" sz="1500" b="1" dirty="0">
                <a:solidFill>
                  <a:srgbClr val="FFFFFF"/>
                </a:solidFill>
              </a:rPr>
              <a:t>AI-generated drafts may oversimplify, misrepresent findings, or adopt a tone that doesn’t fit your audience or your personal communication style. Always review in full and edit for accuracy, clarity, and alignment with your personal communication style and goals</a:t>
            </a:r>
            <a:endParaRPr lang="en-US" sz="1500" dirty="0"/>
          </a:p>
        </p:txBody>
      </p:sp>
      <p:sp>
        <p:nvSpPr>
          <p:cNvPr id="25"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C8D4D0"/>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13134"/>
        </a:solidFill>
        <a:effectLst/>
      </p:bgPr>
    </p:bg>
    <p:spTree>
      <p:nvGrpSpPr>
        <p:cNvPr id="1" name=""/>
        <p:cNvGrpSpPr/>
        <p:nvPr/>
      </p:nvGrpSpPr>
      <p:grpSpPr>
        <a:xfrm>
          <a:off x="0" y="0"/>
          <a:ext cx="0" cy="0"/>
          <a:chOff x="0" y="0"/>
          <a:chExt cx="0" cy="0"/>
        </a:xfrm>
      </p:grpSpPr>
      <p:sp>
        <p:nvSpPr>
          <p:cNvPr id="3" name="Shape 1"/>
          <p:cNvSpPr/>
          <p:nvPr/>
        </p:nvSpPr>
        <p:spPr>
          <a:xfrm>
            <a:off x="5431536" y="1737360"/>
            <a:ext cx="6260592" cy="1371600"/>
          </a:xfrm>
          <a:prstGeom prst="roundRect">
            <a:avLst>
              <a:gd name="adj" fmla="val 6667"/>
            </a:avLst>
          </a:prstGeom>
          <a:solidFill>
            <a:srgbClr val="028090">
              <a:alpha val="85000"/>
            </a:srgbClr>
          </a:solidFill>
          <a:ln/>
        </p:spPr>
      </p:sp>
      <p:sp>
        <p:nvSpPr>
          <p:cNvPr id="4" name="Shape 2"/>
          <p:cNvSpPr/>
          <p:nvPr/>
        </p:nvSpPr>
        <p:spPr>
          <a:xfrm>
            <a:off x="5797296" y="1965960"/>
            <a:ext cx="914400" cy="914400"/>
          </a:xfrm>
          <a:prstGeom prst="ellipse">
            <a:avLst/>
          </a:prstGeom>
          <a:solidFill>
            <a:srgbClr val="02C39A"/>
          </a:solidFill>
          <a:ln/>
        </p:spPr>
      </p:sp>
      <p:pic>
        <p:nvPicPr>
          <p:cNvPr id="5" name="Image 0" descr="/home/claude/testing_deck/flask.png"/>
          <p:cNvPicPr>
            <a:picLocks noChangeAspect="1"/>
          </p:cNvPicPr>
          <p:nvPr/>
        </p:nvPicPr>
        <p:blipFill>
          <a:blip r:embed="rId3"/>
          <a:stretch>
            <a:fillRect/>
          </a:stretch>
        </p:blipFill>
        <p:spPr>
          <a:xfrm>
            <a:off x="6089904" y="2130552"/>
            <a:ext cx="329184" cy="329184"/>
          </a:xfrm>
          <a:prstGeom prst="rect">
            <a:avLst/>
          </a:prstGeom>
        </p:spPr>
      </p:pic>
      <p:sp>
        <p:nvSpPr>
          <p:cNvPr id="6" name="Text 3"/>
          <p:cNvSpPr txBox="1"/>
          <p:nvPr/>
        </p:nvSpPr>
        <p:spPr>
          <a:xfrm>
            <a:off x="6986016" y="1737360"/>
            <a:ext cx="914400" cy="1371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A896"/>
                </a:solidFill>
                <a:effectLst/>
                <a:uLnTx/>
                <a:uFillTx/>
                <a:latin typeface="Cambria" pitchFamily="34" charset="0"/>
                <a:ea typeface="Cambria" pitchFamily="34" charset="-122"/>
                <a:cs typeface="Cambria" pitchFamily="34" charset="-120"/>
              </a:rPr>
              <a:t>01</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txBox="1"/>
          <p:nvPr/>
        </p:nvSpPr>
        <p:spPr>
          <a:xfrm>
            <a:off x="7900416" y="1737360"/>
            <a:ext cx="3791712" cy="1371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Start with familiar tasks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p:cNvSpPr/>
          <p:nvPr/>
        </p:nvSpPr>
        <p:spPr>
          <a:xfrm>
            <a:off x="5431536" y="3337560"/>
            <a:ext cx="6260592" cy="1371600"/>
          </a:xfrm>
          <a:prstGeom prst="roundRect">
            <a:avLst>
              <a:gd name="adj" fmla="val 6667"/>
            </a:avLst>
          </a:prstGeom>
          <a:solidFill>
            <a:srgbClr val="028090">
              <a:alpha val="85000"/>
            </a:srgbClr>
          </a:solidFill>
          <a:ln/>
        </p:spPr>
      </p:sp>
      <p:sp>
        <p:nvSpPr>
          <p:cNvPr id="9" name="Shape 6"/>
          <p:cNvSpPr/>
          <p:nvPr/>
        </p:nvSpPr>
        <p:spPr>
          <a:xfrm>
            <a:off x="5797296" y="3566160"/>
            <a:ext cx="914400" cy="914400"/>
          </a:xfrm>
          <a:prstGeom prst="ellipse">
            <a:avLst/>
          </a:prstGeom>
          <a:solidFill>
            <a:srgbClr val="02C39A"/>
          </a:solidFill>
          <a:ln/>
        </p:spPr>
      </p:sp>
      <p:pic>
        <p:nvPicPr>
          <p:cNvPr id="10" name="Image 1" descr="/home/claude/testing_deck/balance.png"/>
          <p:cNvPicPr>
            <a:picLocks noChangeAspect="1"/>
          </p:cNvPicPr>
          <p:nvPr/>
        </p:nvPicPr>
        <p:blipFill>
          <a:blip r:embed="rId4"/>
          <a:stretch>
            <a:fillRect/>
          </a:stretch>
        </p:blipFill>
        <p:spPr>
          <a:xfrm>
            <a:off x="6089904" y="3730752"/>
            <a:ext cx="329184" cy="329184"/>
          </a:xfrm>
          <a:prstGeom prst="rect">
            <a:avLst/>
          </a:prstGeom>
        </p:spPr>
      </p:pic>
      <p:sp>
        <p:nvSpPr>
          <p:cNvPr id="11" name="Text 7"/>
          <p:cNvSpPr txBox="1"/>
          <p:nvPr/>
        </p:nvSpPr>
        <p:spPr>
          <a:xfrm>
            <a:off x="6986016" y="3337560"/>
            <a:ext cx="914400" cy="1371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A896"/>
                </a:solidFill>
                <a:effectLst/>
                <a:uLnTx/>
                <a:uFillTx/>
                <a:latin typeface="Cambria" pitchFamily="34" charset="0"/>
                <a:ea typeface="Cambria" pitchFamily="34" charset="-122"/>
                <a:cs typeface="Cambria" pitchFamily="34" charset="-120"/>
              </a:rPr>
              <a:t>02</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8"/>
          <p:cNvSpPr txBox="1"/>
          <p:nvPr/>
        </p:nvSpPr>
        <p:spPr>
          <a:xfrm>
            <a:off x="7900416" y="3337560"/>
            <a:ext cx="3791712" cy="1371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Compare multiple tools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9"/>
          <p:cNvSpPr/>
          <p:nvPr/>
        </p:nvSpPr>
        <p:spPr>
          <a:xfrm>
            <a:off x="5431536" y="4937760"/>
            <a:ext cx="6260592" cy="1371600"/>
          </a:xfrm>
          <a:prstGeom prst="roundRect">
            <a:avLst>
              <a:gd name="adj" fmla="val 6667"/>
            </a:avLst>
          </a:prstGeom>
          <a:solidFill>
            <a:srgbClr val="028090">
              <a:alpha val="85000"/>
            </a:srgbClr>
          </a:solidFill>
          <a:ln/>
        </p:spPr>
      </p:sp>
      <p:sp>
        <p:nvSpPr>
          <p:cNvPr id="14" name="Shape 10"/>
          <p:cNvSpPr/>
          <p:nvPr/>
        </p:nvSpPr>
        <p:spPr>
          <a:xfrm>
            <a:off x="5797296" y="5166360"/>
            <a:ext cx="914400" cy="914400"/>
          </a:xfrm>
          <a:prstGeom prst="ellipse">
            <a:avLst/>
          </a:prstGeom>
          <a:solidFill>
            <a:srgbClr val="02C39A"/>
          </a:solidFill>
          <a:ln/>
        </p:spPr>
      </p:sp>
      <p:pic>
        <p:nvPicPr>
          <p:cNvPr id="15" name="Image 2" descr="/home/claude/testing_deck/clipboard.png"/>
          <p:cNvPicPr>
            <a:picLocks noChangeAspect="1"/>
          </p:cNvPicPr>
          <p:nvPr/>
        </p:nvPicPr>
        <p:blipFill>
          <a:blip r:embed="rId5"/>
          <a:stretch>
            <a:fillRect/>
          </a:stretch>
        </p:blipFill>
        <p:spPr>
          <a:xfrm>
            <a:off x="6089904" y="5330952"/>
            <a:ext cx="329184" cy="329184"/>
          </a:xfrm>
          <a:prstGeom prst="rect">
            <a:avLst/>
          </a:prstGeom>
        </p:spPr>
      </p:pic>
      <p:sp>
        <p:nvSpPr>
          <p:cNvPr id="16" name="Text 11"/>
          <p:cNvSpPr txBox="1"/>
          <p:nvPr/>
        </p:nvSpPr>
        <p:spPr>
          <a:xfrm>
            <a:off x="6986016" y="4937760"/>
            <a:ext cx="914400" cy="1371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A896"/>
                </a:solidFill>
                <a:effectLst/>
                <a:uLnTx/>
                <a:uFillTx/>
                <a:latin typeface="Cambria" pitchFamily="34" charset="0"/>
                <a:ea typeface="Cambria" pitchFamily="34" charset="-122"/>
                <a:cs typeface="Cambria" pitchFamily="34" charset="-120"/>
              </a:rPr>
              <a:t>03</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2"/>
          <p:cNvSpPr txBox="1"/>
          <p:nvPr/>
        </p:nvSpPr>
        <p:spPr>
          <a:xfrm>
            <a:off x="7900416" y="4937760"/>
            <a:ext cx="3791712" cy="1371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Keep track of your results (optional)</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52CFCA0F-14FA-8F88-6014-B4ECDA1B5245}"/>
              </a:ext>
            </a:extLst>
          </p:cNvPr>
          <p:cNvSpPr txBox="1"/>
          <p:nvPr/>
        </p:nvSpPr>
        <p:spPr>
          <a:xfrm>
            <a:off x="1504188" y="491990"/>
            <a:ext cx="9183624" cy="523220"/>
          </a:xfrm>
          <a:prstGeom prst="rect">
            <a:avLst/>
          </a:prstGeom>
          <a:noFill/>
        </p:spPr>
        <p:txBody>
          <a:bodyPr wrap="square">
            <a:spAutoFit/>
          </a:bodyPr>
          <a:lstStyle/>
          <a:p>
            <a:r>
              <a:rPr lang="en-GB" sz="2800" b="1" dirty="0">
                <a:solidFill>
                  <a:prstClr val="white"/>
                </a:solidFill>
                <a:latin typeface="Arial"/>
              </a:rPr>
              <a:t>Choosing The Right AI Technologies For Your Tasks</a:t>
            </a:r>
          </a:p>
        </p:txBody>
      </p:sp>
      <p:sp>
        <p:nvSpPr>
          <p:cNvPr id="21" name="TextBox 20">
            <a:extLst>
              <a:ext uri="{FF2B5EF4-FFF2-40B4-BE49-F238E27FC236}">
                <a16:creationId xmlns:a16="http://schemas.microsoft.com/office/drawing/2014/main" id="{01359C11-EF83-5B7D-7B74-D470986C8BB8}"/>
              </a:ext>
            </a:extLst>
          </p:cNvPr>
          <p:cNvSpPr txBox="1"/>
          <p:nvPr/>
        </p:nvSpPr>
        <p:spPr>
          <a:xfrm>
            <a:off x="484632" y="1585417"/>
            <a:ext cx="4639056" cy="4619854"/>
          </a:xfrm>
          <a:prstGeom prst="rect">
            <a:avLst/>
          </a:prstGeom>
          <a:noFill/>
        </p:spPr>
        <p:txBody>
          <a:bodyPr wrap="square">
            <a:spAutoFit/>
          </a:bodyPr>
          <a:lstStyle/>
          <a:p>
            <a:pPr algn="just">
              <a:lnSpc>
                <a:spcPct val="150000"/>
              </a:lnSpc>
            </a:pPr>
            <a:r>
              <a:rPr lang="en-GB" b="0" i="0" dirty="0">
                <a:solidFill>
                  <a:schemeClr val="bg1"/>
                </a:solidFill>
                <a:effectLst/>
                <a:latin typeface="Inter"/>
              </a:rPr>
              <a:t>The "best" AI Technology depends on your specific research needs, institutional context, and personal workflow preferences. This framework helps you make systematic, informed decisions rather than following general recommendations.</a:t>
            </a:r>
          </a:p>
          <a:p>
            <a:pPr algn="just">
              <a:lnSpc>
                <a:spcPct val="150000"/>
              </a:lnSpc>
            </a:pPr>
            <a:endParaRPr lang="en-GB" dirty="0">
              <a:solidFill>
                <a:schemeClr val="bg1"/>
              </a:solidFill>
              <a:latin typeface="Inter"/>
            </a:endParaRPr>
          </a:p>
          <a:p>
            <a:pPr algn="just">
              <a:lnSpc>
                <a:spcPct val="150000"/>
              </a:lnSpc>
            </a:pPr>
            <a:r>
              <a:rPr lang="en-GB" b="0" i="0" dirty="0">
                <a:solidFill>
                  <a:schemeClr val="bg1"/>
                </a:solidFill>
                <a:effectLst/>
                <a:latin typeface="Inter"/>
              </a:rPr>
              <a:t>Testing AI Technologies before adopting them is essential for determining whether your chosen AI Technology supports your research needs without compromising your standards.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02920" y="274320"/>
            <a:ext cx="11155680" cy="548640"/>
          </a:xfrm>
          <a:prstGeom prst="rect">
            <a:avLst/>
          </a:prstGeom>
          <a:noFill/>
          <a:ln/>
        </p:spPr>
        <p:txBody>
          <a:bodyPr wrap="square" lIns="0" tIns="0" rIns="0" bIns="0" rtlCol="0" anchor="ctr"/>
          <a:lstStyle/>
          <a:p>
            <a:pPr marL="0" indent="0">
              <a:buNone/>
            </a:pPr>
            <a:r>
              <a:rPr lang="en-US" sz="2300" b="1" dirty="0">
                <a:solidFill>
                  <a:srgbClr val="123F44"/>
                </a:solidFill>
                <a:latin typeface="Arial" pitchFamily="34" charset="0"/>
                <a:ea typeface="Arial" pitchFamily="34" charset="-122"/>
                <a:cs typeface="Arial" pitchFamily="34" charset="-120"/>
              </a:rPr>
              <a:t>What types of AI technologies exist for authors?</a:t>
            </a:r>
            <a:endParaRPr lang="en-US" sz="2300" dirty="0"/>
          </a:p>
        </p:txBody>
      </p:sp>
      <p:sp>
        <p:nvSpPr>
          <p:cNvPr id="3" name="Shape 1"/>
          <p:cNvSpPr/>
          <p:nvPr/>
        </p:nvSpPr>
        <p:spPr>
          <a:xfrm>
            <a:off x="521208" y="932688"/>
            <a:ext cx="2011680" cy="292608"/>
          </a:xfrm>
          <a:prstGeom prst="roundRect">
            <a:avLst>
              <a:gd name="adj" fmla="val 18750"/>
            </a:avLst>
          </a:prstGeom>
          <a:solidFill>
            <a:srgbClr val="BE9A3F"/>
          </a:solidFill>
          <a:ln/>
        </p:spPr>
        <p:txBody>
          <a:bodyPr/>
          <a:lstStyle/>
          <a:p>
            <a:endParaRPr lang="en-US"/>
          </a:p>
        </p:txBody>
      </p:sp>
      <p:sp>
        <p:nvSpPr>
          <p:cNvPr id="4" name="Text 2"/>
          <p:cNvSpPr/>
          <p:nvPr/>
        </p:nvSpPr>
        <p:spPr>
          <a:xfrm>
            <a:off x="658368" y="992124"/>
            <a:ext cx="1783080" cy="146304"/>
          </a:xfrm>
          <a:prstGeom prst="rect">
            <a:avLst/>
          </a:prstGeom>
          <a:noFill/>
          <a:ln/>
        </p:spPr>
        <p:txBody>
          <a:bodyPr wrap="square" lIns="0" tIns="0" rIns="0" bIns="0" rtlCol="0" anchor="ctr"/>
          <a:lstStyle/>
          <a:p>
            <a:pPr marL="0" indent="0">
              <a:buNone/>
            </a:pPr>
            <a:r>
              <a:rPr lang="en-US" sz="800" b="1" kern="0" spc="130" dirty="0">
                <a:solidFill>
                  <a:srgbClr val="FFFFFF"/>
                </a:solidFill>
              </a:rPr>
              <a:t>TOOL CATEGORIES</a:t>
            </a:r>
            <a:endParaRPr lang="en-US" sz="800" dirty="0"/>
          </a:p>
        </p:txBody>
      </p:sp>
      <p:sp>
        <p:nvSpPr>
          <p:cNvPr id="5" name="Shape 3"/>
          <p:cNvSpPr/>
          <p:nvPr/>
        </p:nvSpPr>
        <p:spPr>
          <a:xfrm>
            <a:off x="640080" y="1417320"/>
            <a:ext cx="5257800" cy="2316480"/>
          </a:xfrm>
          <a:prstGeom prst="roundRect">
            <a:avLst>
              <a:gd name="adj" fmla="val 3182"/>
            </a:avLst>
          </a:prstGeom>
          <a:solidFill>
            <a:srgbClr val="FBFAF4"/>
          </a:solidFill>
          <a:ln w="17780">
            <a:solidFill>
              <a:srgbClr val="123F44"/>
            </a:solidFill>
            <a:prstDash val="solid"/>
          </a:ln>
        </p:spPr>
        <p:txBody>
          <a:bodyPr/>
          <a:lstStyle/>
          <a:p>
            <a:endParaRPr lang="en-US"/>
          </a:p>
        </p:txBody>
      </p:sp>
      <p:sp>
        <p:nvSpPr>
          <p:cNvPr id="6" name="Shape 4"/>
          <p:cNvSpPr/>
          <p:nvPr/>
        </p:nvSpPr>
        <p:spPr>
          <a:xfrm>
            <a:off x="640080" y="1417320"/>
            <a:ext cx="121920" cy="2316480"/>
          </a:xfrm>
          <a:prstGeom prst="roundRect">
            <a:avLst>
              <a:gd name="adj" fmla="val 21429"/>
            </a:avLst>
          </a:prstGeom>
          <a:solidFill>
            <a:srgbClr val="123F44"/>
          </a:solidFill>
          <a:ln/>
        </p:spPr>
        <p:txBody>
          <a:bodyPr/>
          <a:lstStyle/>
          <a:p>
            <a:endParaRPr lang="en-US"/>
          </a:p>
        </p:txBody>
      </p:sp>
      <p:sp>
        <p:nvSpPr>
          <p:cNvPr id="7" name="Text 5"/>
          <p:cNvSpPr/>
          <p:nvPr/>
        </p:nvSpPr>
        <p:spPr>
          <a:xfrm>
            <a:off x="914400" y="1581912"/>
            <a:ext cx="4846320" cy="320040"/>
          </a:xfrm>
          <a:prstGeom prst="rect">
            <a:avLst/>
          </a:prstGeom>
          <a:noFill/>
          <a:ln/>
        </p:spPr>
        <p:txBody>
          <a:bodyPr wrap="square" lIns="0" tIns="0" rIns="0" bIns="0" rtlCol="0" anchor="ctr"/>
          <a:lstStyle/>
          <a:p>
            <a:pPr marL="0" indent="0">
              <a:buNone/>
            </a:pPr>
            <a:r>
              <a:rPr lang="en-US" sz="1500" b="1" dirty="0">
                <a:solidFill>
                  <a:srgbClr val="123F44"/>
                </a:solidFill>
              </a:rPr>
              <a:t>General-purpose LLMs</a:t>
            </a:r>
            <a:endParaRPr lang="en-US" sz="1500" dirty="0"/>
          </a:p>
        </p:txBody>
      </p:sp>
      <p:sp>
        <p:nvSpPr>
          <p:cNvPr id="8" name="Text 6"/>
          <p:cNvSpPr/>
          <p:nvPr/>
        </p:nvSpPr>
        <p:spPr>
          <a:xfrm>
            <a:off x="914400" y="2020824"/>
            <a:ext cx="4846320" cy="1133856"/>
          </a:xfrm>
          <a:prstGeom prst="rect">
            <a:avLst/>
          </a:prstGeom>
          <a:noFill/>
          <a:ln/>
        </p:spPr>
        <p:txBody>
          <a:bodyPr wrap="square" lIns="0" tIns="0" rIns="0" bIns="0" rtlCol="0" anchor="t"/>
          <a:lstStyle/>
          <a:p>
            <a:r>
              <a:rPr lang="en-US" sz="1250" dirty="0">
                <a:solidFill>
                  <a:srgbClr val="1B2B2E"/>
                </a:solidFill>
              </a:rPr>
              <a:t>Broad assistants for drafting, summarising, and brainstorming.</a:t>
            </a:r>
          </a:p>
          <a:p>
            <a:endParaRPr lang="en-US" sz="1250" dirty="0">
              <a:solidFill>
                <a:srgbClr val="1B2B2E"/>
              </a:solidFill>
            </a:endParaRPr>
          </a:p>
          <a:p>
            <a:r>
              <a:rPr lang="en-US" sz="1250" dirty="0">
                <a:solidFill>
                  <a:srgbClr val="1B2B2E"/>
                </a:solidFill>
              </a:rPr>
              <a:t>Common use cases include:</a:t>
            </a:r>
          </a:p>
          <a:p>
            <a:pPr marL="285750" indent="-285750">
              <a:buFont typeface="Arial" panose="020B0604020202020204" pitchFamily="34" charset="0"/>
              <a:buChar char="•"/>
            </a:pPr>
            <a:r>
              <a:rPr lang="en-US" sz="1250" dirty="0">
                <a:solidFill>
                  <a:srgbClr val="1B2B2E"/>
                </a:solidFill>
              </a:rPr>
              <a:t>Exploring potential research questions or frameworks</a:t>
            </a:r>
          </a:p>
          <a:p>
            <a:pPr marL="285750" indent="-285750">
              <a:buFont typeface="Arial" panose="020B0604020202020204" pitchFamily="34" charset="0"/>
              <a:buChar char="•"/>
            </a:pPr>
            <a:r>
              <a:rPr lang="en-US" sz="1250" dirty="0">
                <a:solidFill>
                  <a:srgbClr val="1B2B2E"/>
                </a:solidFill>
              </a:rPr>
              <a:t>Summarizing long documents or simplifying complex ideas</a:t>
            </a:r>
          </a:p>
          <a:p>
            <a:pPr marL="285750" indent="-285750">
              <a:buFont typeface="Arial" panose="020B0604020202020204" pitchFamily="34" charset="0"/>
              <a:buChar char="•"/>
            </a:pPr>
            <a:r>
              <a:rPr lang="en-US" sz="1250" dirty="0">
                <a:solidFill>
                  <a:srgbClr val="1B2B2E"/>
                </a:solidFill>
              </a:rPr>
              <a:t>Drafting emails, abstracts, or standard sections of manuscripts</a:t>
            </a:r>
          </a:p>
          <a:p>
            <a:endParaRPr lang="en-US" sz="1250" dirty="0">
              <a:solidFill>
                <a:srgbClr val="1B2B2E"/>
              </a:solidFill>
            </a:endParaRPr>
          </a:p>
          <a:p>
            <a:pPr marL="0" indent="0">
              <a:buNone/>
            </a:pPr>
            <a:endParaRPr lang="en-US" sz="1250" dirty="0"/>
          </a:p>
        </p:txBody>
      </p:sp>
      <p:sp>
        <p:nvSpPr>
          <p:cNvPr id="9" name="Text 7"/>
          <p:cNvSpPr/>
          <p:nvPr/>
        </p:nvSpPr>
        <p:spPr>
          <a:xfrm>
            <a:off x="899160" y="3200400"/>
            <a:ext cx="4846320" cy="457200"/>
          </a:xfrm>
          <a:prstGeom prst="rect">
            <a:avLst/>
          </a:prstGeom>
          <a:noFill/>
          <a:ln/>
        </p:spPr>
        <p:txBody>
          <a:bodyPr wrap="square" lIns="0" tIns="0" rIns="0" bIns="0" rtlCol="0" anchor="ctr"/>
          <a:lstStyle/>
          <a:p>
            <a:pPr marL="0" indent="0">
              <a:buNone/>
            </a:pPr>
            <a:r>
              <a:rPr lang="en-US" sz="1150" dirty="0">
                <a:solidFill>
                  <a:srgbClr val="5E6E6C"/>
                </a:solidFill>
              </a:rPr>
              <a:t>e.g. ChatGPT, Claude, Gemini</a:t>
            </a:r>
            <a:endParaRPr lang="en-US" sz="1150" dirty="0"/>
          </a:p>
        </p:txBody>
      </p:sp>
      <p:sp>
        <p:nvSpPr>
          <p:cNvPr id="10" name="Shape 8"/>
          <p:cNvSpPr/>
          <p:nvPr/>
        </p:nvSpPr>
        <p:spPr>
          <a:xfrm>
            <a:off x="6172200" y="1417320"/>
            <a:ext cx="5257800" cy="2316480"/>
          </a:xfrm>
          <a:prstGeom prst="roundRect">
            <a:avLst>
              <a:gd name="adj" fmla="val 3182"/>
            </a:avLst>
          </a:prstGeom>
          <a:solidFill>
            <a:srgbClr val="FBFAF4"/>
          </a:solidFill>
          <a:ln w="17780">
            <a:solidFill>
              <a:srgbClr val="1E7D57"/>
            </a:solidFill>
            <a:prstDash val="solid"/>
          </a:ln>
        </p:spPr>
        <p:txBody>
          <a:bodyPr/>
          <a:lstStyle/>
          <a:p>
            <a:endParaRPr lang="en-US"/>
          </a:p>
        </p:txBody>
      </p:sp>
      <p:sp>
        <p:nvSpPr>
          <p:cNvPr id="11" name="Shape 9"/>
          <p:cNvSpPr/>
          <p:nvPr/>
        </p:nvSpPr>
        <p:spPr>
          <a:xfrm>
            <a:off x="6172200" y="1417320"/>
            <a:ext cx="137160" cy="2316480"/>
          </a:xfrm>
          <a:prstGeom prst="roundRect">
            <a:avLst>
              <a:gd name="adj" fmla="val 21429"/>
            </a:avLst>
          </a:prstGeom>
          <a:solidFill>
            <a:srgbClr val="1E7D57"/>
          </a:solidFill>
          <a:ln/>
        </p:spPr>
        <p:txBody>
          <a:bodyPr/>
          <a:lstStyle/>
          <a:p>
            <a:endParaRPr lang="en-US"/>
          </a:p>
        </p:txBody>
      </p:sp>
      <p:sp>
        <p:nvSpPr>
          <p:cNvPr id="12" name="Text 10"/>
          <p:cNvSpPr/>
          <p:nvPr/>
        </p:nvSpPr>
        <p:spPr>
          <a:xfrm>
            <a:off x="6446520" y="1581912"/>
            <a:ext cx="4846320" cy="320040"/>
          </a:xfrm>
          <a:prstGeom prst="rect">
            <a:avLst/>
          </a:prstGeom>
          <a:noFill/>
          <a:ln/>
        </p:spPr>
        <p:txBody>
          <a:bodyPr wrap="square" lIns="0" tIns="0" rIns="0" bIns="0" rtlCol="0" anchor="ctr"/>
          <a:lstStyle/>
          <a:p>
            <a:pPr marL="0" indent="0">
              <a:buNone/>
            </a:pPr>
            <a:r>
              <a:rPr lang="en-US" sz="1500" b="1" dirty="0">
                <a:solidFill>
                  <a:srgbClr val="1E7D57"/>
                </a:solidFill>
              </a:rPr>
              <a:t>Task-specific tools</a:t>
            </a:r>
            <a:endParaRPr lang="en-US" sz="1500" dirty="0"/>
          </a:p>
        </p:txBody>
      </p:sp>
      <p:sp>
        <p:nvSpPr>
          <p:cNvPr id="13" name="Text 11"/>
          <p:cNvSpPr/>
          <p:nvPr/>
        </p:nvSpPr>
        <p:spPr>
          <a:xfrm>
            <a:off x="6446520" y="2020824"/>
            <a:ext cx="4846320" cy="731520"/>
          </a:xfrm>
          <a:prstGeom prst="rect">
            <a:avLst/>
          </a:prstGeom>
          <a:noFill/>
          <a:ln/>
        </p:spPr>
        <p:txBody>
          <a:bodyPr wrap="square" lIns="0" tIns="0" rIns="0" bIns="0" rtlCol="0" anchor="t"/>
          <a:lstStyle/>
          <a:p>
            <a:pPr marL="0" indent="0">
              <a:buNone/>
            </a:pPr>
            <a:r>
              <a:rPr lang="en-US" sz="1250" dirty="0">
                <a:solidFill>
                  <a:srgbClr val="1B2B2E"/>
                </a:solidFill>
              </a:rPr>
              <a:t>Built for one job, often more accurate and easier to use.</a:t>
            </a:r>
          </a:p>
          <a:p>
            <a:pPr marL="0" indent="0">
              <a:buNone/>
            </a:pPr>
            <a:endParaRPr lang="en-US" sz="1250" dirty="0">
              <a:solidFill>
                <a:srgbClr val="1B2B2E"/>
              </a:solidFill>
            </a:endParaRPr>
          </a:p>
          <a:p>
            <a:r>
              <a:rPr lang="en-GB" sz="1250" b="0" i="0" dirty="0">
                <a:solidFill>
                  <a:srgbClr val="000000"/>
                </a:solidFill>
                <a:effectLst/>
              </a:rPr>
              <a:t>Retrieve, summarise, and map real published papers across disciplines.</a:t>
            </a:r>
          </a:p>
          <a:p>
            <a:pPr marL="0" indent="0">
              <a:buNone/>
            </a:pPr>
            <a:endParaRPr lang="en-US" sz="1250" dirty="0"/>
          </a:p>
        </p:txBody>
      </p:sp>
      <p:sp>
        <p:nvSpPr>
          <p:cNvPr id="14" name="Text 12"/>
          <p:cNvSpPr/>
          <p:nvPr/>
        </p:nvSpPr>
        <p:spPr>
          <a:xfrm>
            <a:off x="6446520" y="3154680"/>
            <a:ext cx="4846320" cy="457200"/>
          </a:xfrm>
          <a:prstGeom prst="rect">
            <a:avLst/>
          </a:prstGeom>
          <a:noFill/>
          <a:ln/>
        </p:spPr>
        <p:txBody>
          <a:bodyPr wrap="square" lIns="0" tIns="0" rIns="0" bIns="0" rtlCol="0" anchor="ctr"/>
          <a:lstStyle/>
          <a:p>
            <a:pPr marL="0" indent="0">
              <a:buNone/>
            </a:pPr>
            <a:r>
              <a:rPr lang="en-US" sz="1150" dirty="0">
                <a:solidFill>
                  <a:srgbClr val="5E6E6C"/>
                </a:solidFill>
              </a:rPr>
              <a:t>e.g. citation managers, grammar &amp; plagiarism checkers, Consensus, Elicit</a:t>
            </a:r>
            <a:endParaRPr lang="en-US" sz="1150" dirty="0"/>
          </a:p>
        </p:txBody>
      </p:sp>
      <p:sp>
        <p:nvSpPr>
          <p:cNvPr id="15" name="Shape 13"/>
          <p:cNvSpPr/>
          <p:nvPr/>
        </p:nvSpPr>
        <p:spPr>
          <a:xfrm>
            <a:off x="640080" y="4136136"/>
            <a:ext cx="5257800" cy="2316480"/>
          </a:xfrm>
          <a:prstGeom prst="roundRect">
            <a:avLst>
              <a:gd name="adj" fmla="val 3182"/>
            </a:avLst>
          </a:prstGeom>
          <a:solidFill>
            <a:srgbClr val="FBFAF4"/>
          </a:solidFill>
          <a:ln w="17780">
            <a:solidFill>
              <a:srgbClr val="2E6BB0"/>
            </a:solidFill>
            <a:prstDash val="solid"/>
          </a:ln>
        </p:spPr>
        <p:txBody>
          <a:bodyPr/>
          <a:lstStyle/>
          <a:p>
            <a:endParaRPr lang="en-US"/>
          </a:p>
        </p:txBody>
      </p:sp>
      <p:sp>
        <p:nvSpPr>
          <p:cNvPr id="16" name="Shape 14"/>
          <p:cNvSpPr/>
          <p:nvPr/>
        </p:nvSpPr>
        <p:spPr>
          <a:xfrm>
            <a:off x="640080" y="4136136"/>
            <a:ext cx="137160" cy="2316480"/>
          </a:xfrm>
          <a:prstGeom prst="roundRect">
            <a:avLst>
              <a:gd name="adj" fmla="val 21429"/>
            </a:avLst>
          </a:prstGeom>
          <a:solidFill>
            <a:srgbClr val="2E6BB0"/>
          </a:solidFill>
          <a:ln/>
        </p:spPr>
        <p:txBody>
          <a:bodyPr/>
          <a:lstStyle/>
          <a:p>
            <a:endParaRPr lang="en-US"/>
          </a:p>
        </p:txBody>
      </p:sp>
      <p:sp>
        <p:nvSpPr>
          <p:cNvPr id="17" name="Text 15"/>
          <p:cNvSpPr/>
          <p:nvPr/>
        </p:nvSpPr>
        <p:spPr>
          <a:xfrm>
            <a:off x="914400" y="4300728"/>
            <a:ext cx="4846320" cy="320040"/>
          </a:xfrm>
          <a:prstGeom prst="rect">
            <a:avLst/>
          </a:prstGeom>
          <a:noFill/>
          <a:ln/>
        </p:spPr>
        <p:txBody>
          <a:bodyPr wrap="square" lIns="0" tIns="0" rIns="0" bIns="0" rtlCol="0" anchor="ctr"/>
          <a:lstStyle/>
          <a:p>
            <a:pPr marL="0" indent="0">
              <a:buNone/>
            </a:pPr>
            <a:r>
              <a:rPr lang="en-US" sz="1500" b="1" dirty="0">
                <a:solidFill>
                  <a:srgbClr val="2E6BB0"/>
                </a:solidFill>
              </a:rPr>
              <a:t>Domain-specific scientific AI</a:t>
            </a:r>
            <a:endParaRPr lang="en-US" sz="1500" dirty="0"/>
          </a:p>
        </p:txBody>
      </p:sp>
      <p:sp>
        <p:nvSpPr>
          <p:cNvPr id="18" name="Text 16"/>
          <p:cNvSpPr/>
          <p:nvPr/>
        </p:nvSpPr>
        <p:spPr>
          <a:xfrm>
            <a:off x="914400" y="4739640"/>
            <a:ext cx="4846320" cy="1011936"/>
          </a:xfrm>
          <a:prstGeom prst="rect">
            <a:avLst/>
          </a:prstGeom>
          <a:noFill/>
          <a:ln/>
        </p:spPr>
        <p:txBody>
          <a:bodyPr wrap="square" lIns="0" tIns="0" rIns="0" bIns="0" rtlCol="0" anchor="t"/>
          <a:lstStyle/>
          <a:p>
            <a:pPr marL="0" indent="0">
              <a:buNone/>
            </a:pPr>
            <a:r>
              <a:rPr lang="en-US" sz="1250" dirty="0"/>
              <a:t>Trained on scientific data; need domain expertise to use well.</a:t>
            </a:r>
          </a:p>
          <a:p>
            <a:pPr marL="0" indent="0">
              <a:buNone/>
            </a:pPr>
            <a:endParaRPr lang="en-US" sz="1250" dirty="0"/>
          </a:p>
          <a:p>
            <a:pPr marL="0" indent="0">
              <a:buNone/>
            </a:pPr>
            <a:r>
              <a:rPr lang="en-US" sz="1250" dirty="0"/>
              <a:t>They may support experimental design, data analysis, lab management, molecular modeling, protein structure prediction, or visualization of complex systems. </a:t>
            </a:r>
          </a:p>
          <a:p>
            <a:pPr marL="0" indent="0">
              <a:buNone/>
            </a:pPr>
            <a:endParaRPr lang="en-US" sz="1250" dirty="0"/>
          </a:p>
        </p:txBody>
      </p:sp>
      <p:sp>
        <p:nvSpPr>
          <p:cNvPr id="19" name="Text 17"/>
          <p:cNvSpPr/>
          <p:nvPr/>
        </p:nvSpPr>
        <p:spPr>
          <a:xfrm>
            <a:off x="899160" y="5873496"/>
            <a:ext cx="4846320" cy="457200"/>
          </a:xfrm>
          <a:prstGeom prst="rect">
            <a:avLst/>
          </a:prstGeom>
          <a:noFill/>
          <a:ln/>
        </p:spPr>
        <p:txBody>
          <a:bodyPr wrap="square" lIns="0" tIns="0" rIns="0" bIns="0" rtlCol="0" anchor="ctr"/>
          <a:lstStyle/>
          <a:p>
            <a:r>
              <a:rPr lang="en-US" sz="1150" dirty="0">
                <a:solidFill>
                  <a:srgbClr val="5E6E6C"/>
                </a:solidFill>
              </a:rPr>
              <a:t>e.g. protein-structure prediction (Alpha-fold), molecular modelling, </a:t>
            </a:r>
            <a:r>
              <a:rPr lang="en-US" sz="1150" dirty="0" err="1">
                <a:solidFill>
                  <a:srgbClr val="5E6E6C"/>
                </a:solidFill>
              </a:rPr>
              <a:t>Whispr</a:t>
            </a:r>
            <a:r>
              <a:rPr lang="en-US" sz="1150" dirty="0">
                <a:solidFill>
                  <a:srgbClr val="5E6E6C"/>
                </a:solidFill>
              </a:rPr>
              <a:t> (speech-to-text transcription), etc. </a:t>
            </a:r>
            <a:endParaRPr lang="en-US" sz="1150" dirty="0"/>
          </a:p>
        </p:txBody>
      </p:sp>
      <p:sp>
        <p:nvSpPr>
          <p:cNvPr id="20" name="Shape 18"/>
          <p:cNvSpPr/>
          <p:nvPr/>
        </p:nvSpPr>
        <p:spPr>
          <a:xfrm>
            <a:off x="6172200" y="4136136"/>
            <a:ext cx="5257800" cy="2316480"/>
          </a:xfrm>
          <a:prstGeom prst="roundRect">
            <a:avLst>
              <a:gd name="adj" fmla="val 3182"/>
            </a:avLst>
          </a:prstGeom>
          <a:solidFill>
            <a:srgbClr val="FBFAF4"/>
          </a:solidFill>
          <a:ln w="17780">
            <a:solidFill>
              <a:srgbClr val="BE9A3F"/>
            </a:solidFill>
            <a:prstDash val="solid"/>
          </a:ln>
        </p:spPr>
        <p:txBody>
          <a:bodyPr/>
          <a:lstStyle/>
          <a:p>
            <a:endParaRPr lang="en-US"/>
          </a:p>
        </p:txBody>
      </p:sp>
      <p:sp>
        <p:nvSpPr>
          <p:cNvPr id="21" name="Shape 19"/>
          <p:cNvSpPr/>
          <p:nvPr/>
        </p:nvSpPr>
        <p:spPr>
          <a:xfrm>
            <a:off x="6172200" y="4136136"/>
            <a:ext cx="137160" cy="2316480"/>
          </a:xfrm>
          <a:prstGeom prst="roundRect">
            <a:avLst>
              <a:gd name="adj" fmla="val 21429"/>
            </a:avLst>
          </a:prstGeom>
          <a:solidFill>
            <a:srgbClr val="BE9A3F"/>
          </a:solidFill>
          <a:ln/>
        </p:spPr>
        <p:txBody>
          <a:bodyPr/>
          <a:lstStyle/>
          <a:p>
            <a:endParaRPr lang="en-US"/>
          </a:p>
        </p:txBody>
      </p:sp>
      <p:sp>
        <p:nvSpPr>
          <p:cNvPr id="22" name="Text 20"/>
          <p:cNvSpPr/>
          <p:nvPr/>
        </p:nvSpPr>
        <p:spPr>
          <a:xfrm>
            <a:off x="6446520" y="4300728"/>
            <a:ext cx="4846320" cy="320040"/>
          </a:xfrm>
          <a:prstGeom prst="rect">
            <a:avLst/>
          </a:prstGeom>
          <a:noFill/>
          <a:ln/>
        </p:spPr>
        <p:txBody>
          <a:bodyPr wrap="square" lIns="0" tIns="0" rIns="0" bIns="0" rtlCol="0" anchor="ctr"/>
          <a:lstStyle/>
          <a:p>
            <a:pPr marL="0" indent="0">
              <a:buNone/>
            </a:pPr>
            <a:r>
              <a:rPr lang="en-US" sz="1500" b="1" dirty="0">
                <a:solidFill>
                  <a:srgbClr val="8A6E1F"/>
                </a:solidFill>
              </a:rPr>
              <a:t>AI-integrated features</a:t>
            </a:r>
            <a:endParaRPr lang="en-US" sz="1500" dirty="0"/>
          </a:p>
        </p:txBody>
      </p:sp>
      <p:sp>
        <p:nvSpPr>
          <p:cNvPr id="23" name="Text 21"/>
          <p:cNvSpPr/>
          <p:nvPr/>
        </p:nvSpPr>
        <p:spPr>
          <a:xfrm>
            <a:off x="6446520" y="4739640"/>
            <a:ext cx="4846320" cy="731520"/>
          </a:xfrm>
          <a:prstGeom prst="rect">
            <a:avLst/>
          </a:prstGeom>
          <a:noFill/>
          <a:ln/>
        </p:spPr>
        <p:txBody>
          <a:bodyPr wrap="square" lIns="0" tIns="0" rIns="0" bIns="0" rtlCol="0" anchor="t"/>
          <a:lstStyle/>
          <a:p>
            <a:pPr marL="0" indent="0">
              <a:buNone/>
            </a:pPr>
            <a:r>
              <a:rPr lang="en-US" sz="1250" dirty="0">
                <a:solidFill>
                  <a:srgbClr val="1B2B2E"/>
                </a:solidFill>
              </a:rPr>
              <a:t>Built into trusted platforms; stronger privacy &amp; compliance.</a:t>
            </a:r>
            <a:endParaRPr lang="en-US" sz="1250" dirty="0"/>
          </a:p>
        </p:txBody>
      </p:sp>
      <p:sp>
        <p:nvSpPr>
          <p:cNvPr id="24" name="Text 22"/>
          <p:cNvSpPr/>
          <p:nvPr/>
        </p:nvSpPr>
        <p:spPr>
          <a:xfrm>
            <a:off x="6446520" y="5873496"/>
            <a:ext cx="4846320" cy="457200"/>
          </a:xfrm>
          <a:prstGeom prst="rect">
            <a:avLst/>
          </a:prstGeom>
          <a:noFill/>
          <a:ln/>
        </p:spPr>
        <p:txBody>
          <a:bodyPr wrap="square" lIns="0" tIns="0" rIns="0" bIns="0" rtlCol="0" anchor="ctr"/>
          <a:lstStyle/>
          <a:p>
            <a:pPr marL="0" indent="0">
              <a:buNone/>
            </a:pPr>
            <a:r>
              <a:rPr lang="en-US" sz="1150" dirty="0">
                <a:solidFill>
                  <a:srgbClr val="5E6E6C"/>
                </a:solidFill>
              </a:rPr>
              <a:t>e.g. AI features in writing or analysis software</a:t>
            </a:r>
            <a:endParaRPr lang="en-US" sz="11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E4F5E557-B495-92FA-E5FE-B1DC2A850A15}"/>
              </a:ext>
            </a:extLst>
          </p:cNvPr>
          <p:cNvSpPr/>
          <p:nvPr/>
        </p:nvSpPr>
        <p:spPr>
          <a:xfrm>
            <a:off x="234778" y="2716107"/>
            <a:ext cx="6728254" cy="502920"/>
          </a:xfrm>
          <a:prstGeom prst="rect">
            <a:avLst/>
          </a:prstGeom>
          <a:noFill/>
          <a:ln/>
        </p:spPr>
        <p:txBody>
          <a:bodyPr wrap="square" lIns="0" tIns="0" rIns="0" bIns="0" rtlCol="0" anchor="ctr"/>
          <a:lstStyle/>
          <a:p>
            <a:pPr marL="0" indent="0" algn="ctr">
              <a:buNone/>
            </a:pPr>
            <a:r>
              <a:rPr lang="en-US" sz="2800" b="1" dirty="0">
                <a:solidFill>
                  <a:srgbClr val="FFFFFF"/>
                </a:solidFill>
                <a:latin typeface="Arial" pitchFamily="34" charset="0"/>
                <a:ea typeface="Arial" pitchFamily="34" charset="-122"/>
                <a:cs typeface="Arial" pitchFamily="34" charset="-120"/>
              </a:rPr>
              <a:t>Good practice when using AI</a:t>
            </a:r>
            <a:endParaRPr lang="en-US" sz="2800" b="1" dirty="0"/>
          </a:p>
        </p:txBody>
      </p:sp>
      <p:sp>
        <p:nvSpPr>
          <p:cNvPr id="3" name="Shape 1">
            <a:extLst>
              <a:ext uri="{FF2B5EF4-FFF2-40B4-BE49-F238E27FC236}">
                <a16:creationId xmlns:a16="http://schemas.microsoft.com/office/drawing/2014/main" id="{58B50D4D-3636-2A64-DF9B-2F479C79B3F5}"/>
              </a:ext>
            </a:extLst>
          </p:cNvPr>
          <p:cNvSpPr/>
          <p:nvPr/>
        </p:nvSpPr>
        <p:spPr>
          <a:xfrm>
            <a:off x="1101974" y="3524165"/>
            <a:ext cx="8227377" cy="710604"/>
          </a:xfrm>
          <a:prstGeom prst="roundRect">
            <a:avLst>
              <a:gd name="adj" fmla="val 17647"/>
            </a:avLst>
          </a:prstGeom>
          <a:solidFill>
            <a:srgbClr val="0B6967"/>
          </a:solidFill>
          <a:ln w="12700">
            <a:solidFill>
              <a:srgbClr val="0B6967"/>
            </a:solidFill>
            <a:prstDash val="solid"/>
          </a:ln>
        </p:spPr>
        <p:txBody>
          <a:bodyPr/>
          <a:lstStyle/>
          <a:p>
            <a:endParaRPr lang="en-US"/>
          </a:p>
        </p:txBody>
      </p:sp>
      <p:sp>
        <p:nvSpPr>
          <p:cNvPr id="4" name="Text 2">
            <a:extLst>
              <a:ext uri="{FF2B5EF4-FFF2-40B4-BE49-F238E27FC236}">
                <a16:creationId xmlns:a16="http://schemas.microsoft.com/office/drawing/2014/main" id="{1E1DB21F-49C0-0D87-81D1-F5A029E85961}"/>
              </a:ext>
            </a:extLst>
          </p:cNvPr>
          <p:cNvSpPr/>
          <p:nvPr/>
        </p:nvSpPr>
        <p:spPr>
          <a:xfrm>
            <a:off x="1239134" y="3458546"/>
            <a:ext cx="7904865" cy="776223"/>
          </a:xfrm>
          <a:prstGeom prst="rect">
            <a:avLst/>
          </a:prstGeom>
          <a:noFill/>
          <a:ln/>
        </p:spPr>
        <p:txBody>
          <a:bodyPr wrap="square" lIns="0" tIns="0" rIns="0" bIns="0" rtlCol="0" anchor="ctr"/>
          <a:lstStyle/>
          <a:p>
            <a:pPr marL="0" indent="0">
              <a:buNone/>
            </a:pPr>
            <a:r>
              <a:rPr lang="en-US" sz="1400" b="1" kern="0" spc="140" dirty="0">
                <a:solidFill>
                  <a:srgbClr val="FFFFFF"/>
                </a:solidFill>
              </a:rPr>
              <a:t>Disclosure | Authorship | Privacy | Confidentiality | Intellectual property</a:t>
            </a:r>
          </a:p>
        </p:txBody>
      </p:sp>
    </p:spTree>
    <p:extLst>
      <p:ext uri="{BB962C8B-B14F-4D97-AF65-F5344CB8AC3E}">
        <p14:creationId xmlns:p14="http://schemas.microsoft.com/office/powerpoint/2010/main" val="826727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1" cy="1"/>
          <a:chOff x="0" y="0"/>
          <a:chExt cx="1" cy="1"/>
        </a:xfrm>
      </p:grpSpPr>
      <p:sp>
        <p:nvSpPr>
          <p:cNvPr id="2" name="Text 0"/>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FFFFFF"/>
                </a:solidFill>
                <a:latin typeface="Arial" pitchFamily="34" charset="0"/>
                <a:ea typeface="Arial" pitchFamily="34" charset="-122"/>
                <a:cs typeface="Arial" pitchFamily="34" charset="-120"/>
              </a:rPr>
              <a:t>Authorship: AI Cannot Take Responsibility</a:t>
            </a:r>
            <a:endParaRPr lang="en-US" sz="2800" b="1" dirty="0"/>
          </a:p>
        </p:txBody>
      </p:sp>
      <p:sp>
        <p:nvSpPr>
          <p:cNvPr id="5" name="Shape 3"/>
          <p:cNvSpPr/>
          <p:nvPr/>
        </p:nvSpPr>
        <p:spPr>
          <a:xfrm>
            <a:off x="640080" y="1463040"/>
            <a:ext cx="5440680" cy="4114800"/>
          </a:xfrm>
          <a:prstGeom prst="roundRect">
            <a:avLst>
              <a:gd name="adj" fmla="val 1556"/>
            </a:avLst>
          </a:prstGeom>
          <a:solidFill>
            <a:srgbClr val="0B5052"/>
          </a:solidFill>
          <a:ln w="17780">
            <a:solidFill>
              <a:srgbClr val="16E28C"/>
            </a:solidFill>
            <a:prstDash val="solid"/>
          </a:ln>
          <a:effectLst>
            <a:outerShdw blurRad="17780" dist="6350" dir="2700000" algn="bl" rotWithShape="0">
              <a:srgbClr val="000000">
                <a:alpha val="10000"/>
              </a:srgbClr>
            </a:outerShdw>
          </a:effectLst>
        </p:spPr>
        <p:txBody>
          <a:bodyPr/>
          <a:lstStyle/>
          <a:p>
            <a:endParaRPr lang="en-US"/>
          </a:p>
        </p:txBody>
      </p:sp>
      <p:sp>
        <p:nvSpPr>
          <p:cNvPr id="6" name="Text 4"/>
          <p:cNvSpPr/>
          <p:nvPr/>
        </p:nvSpPr>
        <p:spPr>
          <a:xfrm>
            <a:off x="859536" y="1645920"/>
            <a:ext cx="5001768" cy="274320"/>
          </a:xfrm>
          <a:prstGeom prst="rect">
            <a:avLst/>
          </a:prstGeom>
          <a:noFill/>
          <a:ln/>
        </p:spPr>
        <p:txBody>
          <a:bodyPr wrap="square" lIns="0" tIns="0" rIns="0" bIns="0" rtlCol="0" anchor="ctr"/>
          <a:lstStyle/>
          <a:p>
            <a:pPr marL="0" indent="0">
              <a:buNone/>
            </a:pPr>
            <a:r>
              <a:rPr lang="en-US" sz="1400" b="1" dirty="0">
                <a:solidFill>
                  <a:srgbClr val="FFFFFF"/>
                </a:solidFill>
              </a:rPr>
              <a:t>Authorship requires</a:t>
            </a:r>
            <a:endParaRPr lang="en-US" sz="1400" dirty="0"/>
          </a:p>
        </p:txBody>
      </p:sp>
      <p:sp>
        <p:nvSpPr>
          <p:cNvPr id="7" name="Text 5"/>
          <p:cNvSpPr/>
          <p:nvPr/>
        </p:nvSpPr>
        <p:spPr>
          <a:xfrm>
            <a:off x="877824" y="2029968"/>
            <a:ext cx="4983480" cy="3401568"/>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rgbClr val="E6F1EE"/>
                </a:solidFill>
              </a:rPr>
              <a:t>Meaningful intellectual contribution</a:t>
            </a:r>
            <a:endParaRPr lang="en-US" sz="1400" dirty="0"/>
          </a:p>
          <a:p>
            <a:pPr marL="152400" indent="-152400">
              <a:spcAft>
                <a:spcPts val="600"/>
              </a:spcAft>
              <a:buSzPct val="100000"/>
              <a:buChar char="•"/>
            </a:pPr>
            <a:r>
              <a:rPr lang="en-US" sz="1400" dirty="0">
                <a:solidFill>
                  <a:srgbClr val="E6F1EE"/>
                </a:solidFill>
              </a:rPr>
              <a:t>Approval of the submitted work</a:t>
            </a:r>
            <a:endParaRPr lang="en-US" sz="1400" dirty="0"/>
          </a:p>
          <a:p>
            <a:pPr marL="152400" indent="-152400">
              <a:spcAft>
                <a:spcPts val="600"/>
              </a:spcAft>
              <a:buSzPct val="100000"/>
              <a:buChar char="•"/>
            </a:pPr>
            <a:r>
              <a:rPr lang="en-US" sz="1400" dirty="0">
                <a:solidFill>
                  <a:srgbClr val="E6F1EE"/>
                </a:solidFill>
              </a:rPr>
              <a:t>Accountability for accuracy and integrity</a:t>
            </a:r>
            <a:endParaRPr lang="en-US" sz="1400" dirty="0"/>
          </a:p>
          <a:p>
            <a:pPr marL="152400" indent="-152400">
              <a:spcAft>
                <a:spcPts val="600"/>
              </a:spcAft>
              <a:buSzPct val="100000"/>
              <a:buChar char="•"/>
            </a:pPr>
            <a:r>
              <a:rPr lang="en-US" sz="1400" dirty="0">
                <a:solidFill>
                  <a:srgbClr val="E6F1EE"/>
                </a:solidFill>
              </a:rPr>
              <a:t>Ability to address questions and corrections</a:t>
            </a:r>
            <a:endParaRPr lang="en-US" sz="1400" dirty="0"/>
          </a:p>
          <a:p>
            <a:pPr marL="152400" indent="-152400">
              <a:spcAft>
                <a:spcPts val="600"/>
              </a:spcAft>
              <a:buSzPct val="100000"/>
              <a:buChar char="•"/>
            </a:pPr>
            <a:r>
              <a:rPr lang="en-US" sz="1400" dirty="0">
                <a:solidFill>
                  <a:srgbClr val="E6F1EE"/>
                </a:solidFill>
              </a:rPr>
              <a:t>Conflict-of-interest disclosure</a:t>
            </a:r>
            <a:endParaRPr lang="en-US" sz="1400" dirty="0"/>
          </a:p>
        </p:txBody>
      </p:sp>
      <p:sp>
        <p:nvSpPr>
          <p:cNvPr id="8" name="Shape 6"/>
          <p:cNvSpPr/>
          <p:nvPr/>
        </p:nvSpPr>
        <p:spPr>
          <a:xfrm>
            <a:off x="6263640" y="1463040"/>
            <a:ext cx="5349240" cy="4114800"/>
          </a:xfrm>
          <a:prstGeom prst="roundRect">
            <a:avLst>
              <a:gd name="adj" fmla="val 1556"/>
            </a:avLst>
          </a:prstGeom>
          <a:solidFill>
            <a:srgbClr val="0B5052"/>
          </a:solidFill>
          <a:ln w="17780">
            <a:solidFill>
              <a:srgbClr val="FF8066"/>
            </a:solidFill>
            <a:prstDash val="solid"/>
          </a:ln>
          <a:effectLst>
            <a:outerShdw blurRad="17780" dist="6350" dir="2700000" algn="bl" rotWithShape="0">
              <a:srgbClr val="000000">
                <a:alpha val="10000"/>
              </a:srgbClr>
            </a:outerShdw>
          </a:effectLst>
        </p:spPr>
        <p:txBody>
          <a:bodyPr/>
          <a:lstStyle/>
          <a:p>
            <a:endParaRPr lang="en-US"/>
          </a:p>
        </p:txBody>
      </p:sp>
      <p:sp>
        <p:nvSpPr>
          <p:cNvPr id="9" name="Text 7"/>
          <p:cNvSpPr/>
          <p:nvPr/>
        </p:nvSpPr>
        <p:spPr>
          <a:xfrm>
            <a:off x="6483096" y="1645920"/>
            <a:ext cx="4910328" cy="274320"/>
          </a:xfrm>
          <a:prstGeom prst="rect">
            <a:avLst/>
          </a:prstGeom>
          <a:noFill/>
          <a:ln/>
        </p:spPr>
        <p:txBody>
          <a:bodyPr wrap="square" lIns="0" tIns="0" rIns="0" bIns="0" rtlCol="0" anchor="ctr"/>
          <a:lstStyle/>
          <a:p>
            <a:pPr marL="0" indent="0">
              <a:buNone/>
            </a:pPr>
            <a:r>
              <a:rPr lang="en-US" sz="1400" b="1" dirty="0">
                <a:solidFill>
                  <a:srgbClr val="FFFFFF"/>
                </a:solidFill>
              </a:rPr>
              <a:t>AI cannot</a:t>
            </a:r>
            <a:endParaRPr lang="en-US" sz="1400" dirty="0"/>
          </a:p>
        </p:txBody>
      </p:sp>
      <p:sp>
        <p:nvSpPr>
          <p:cNvPr id="10" name="Text 8"/>
          <p:cNvSpPr/>
          <p:nvPr/>
        </p:nvSpPr>
        <p:spPr>
          <a:xfrm>
            <a:off x="6501384" y="2029968"/>
            <a:ext cx="4892040" cy="3401568"/>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rgbClr val="E6F1EE"/>
                </a:solidFill>
              </a:rPr>
              <a:t>Accept responsibility</a:t>
            </a:r>
            <a:endParaRPr lang="en-US" sz="1400" dirty="0"/>
          </a:p>
          <a:p>
            <a:pPr marL="152400" indent="-152400">
              <a:spcAft>
                <a:spcPts val="600"/>
              </a:spcAft>
              <a:buSzPct val="100000"/>
              <a:buChar char="•"/>
            </a:pPr>
            <a:r>
              <a:rPr lang="en-US" sz="1400" dirty="0">
                <a:solidFill>
                  <a:srgbClr val="E6F1EE"/>
                </a:solidFill>
              </a:rPr>
              <a:t>Approve submission</a:t>
            </a:r>
            <a:endParaRPr lang="en-US" sz="1400" dirty="0"/>
          </a:p>
          <a:p>
            <a:pPr marL="152400" indent="-152400">
              <a:spcAft>
                <a:spcPts val="600"/>
              </a:spcAft>
              <a:buSzPct val="100000"/>
              <a:buChar char="•"/>
            </a:pPr>
            <a:r>
              <a:rPr lang="en-US" sz="1400" dirty="0">
                <a:solidFill>
                  <a:srgbClr val="E6F1EE"/>
                </a:solidFill>
              </a:rPr>
              <a:t>Declare conflicts of interest</a:t>
            </a:r>
            <a:endParaRPr lang="en-US" sz="1400" dirty="0"/>
          </a:p>
          <a:p>
            <a:pPr marL="152400" indent="-152400">
              <a:spcAft>
                <a:spcPts val="600"/>
              </a:spcAft>
              <a:buSzPct val="100000"/>
              <a:buChar char="•"/>
            </a:pPr>
            <a:r>
              <a:rPr lang="en-US" sz="1400" dirty="0">
                <a:solidFill>
                  <a:srgbClr val="E6F1EE"/>
                </a:solidFill>
              </a:rPr>
              <a:t>Hold copyright or licences</a:t>
            </a:r>
            <a:endParaRPr lang="en-US" sz="1400" dirty="0"/>
          </a:p>
          <a:p>
            <a:pPr marL="152400" indent="-152400">
              <a:spcAft>
                <a:spcPts val="600"/>
              </a:spcAft>
              <a:buSzPct val="100000"/>
              <a:buChar char="•"/>
            </a:pPr>
            <a:r>
              <a:rPr lang="en-US" sz="1400" dirty="0">
                <a:solidFill>
                  <a:srgbClr val="E6F1EE"/>
                </a:solidFill>
              </a:rPr>
              <a:t>Respond to allegations or corrections</a:t>
            </a:r>
            <a:endParaRPr lang="en-US" sz="1400" dirty="0"/>
          </a:p>
        </p:txBody>
      </p:sp>
      <p:sp>
        <p:nvSpPr>
          <p:cNvPr id="11" name="Text 9"/>
          <p:cNvSpPr/>
          <p:nvPr/>
        </p:nvSpPr>
        <p:spPr>
          <a:xfrm>
            <a:off x="1280160" y="5742432"/>
            <a:ext cx="9601200" cy="320040"/>
          </a:xfrm>
          <a:prstGeom prst="rect">
            <a:avLst/>
          </a:prstGeom>
          <a:noFill/>
          <a:ln/>
        </p:spPr>
        <p:txBody>
          <a:bodyPr wrap="square" lIns="0" tIns="0" rIns="0" bIns="0" rtlCol="0" anchor="ctr"/>
          <a:lstStyle/>
          <a:p>
            <a:pPr marL="0" indent="0" algn="ctr">
              <a:buNone/>
            </a:pPr>
            <a:r>
              <a:rPr lang="en-US" sz="1500" b="1" dirty="0">
                <a:solidFill>
                  <a:srgbClr val="99F02C"/>
                </a:solidFill>
              </a:rPr>
              <a:t>AI can be disclosed as a tool, but cannot be listed as an author.</a:t>
            </a:r>
            <a:endParaRPr lang="en-US" sz="1500" dirty="0"/>
          </a:p>
        </p:txBody>
      </p:sp>
      <p:sp>
        <p:nvSpPr>
          <p:cNvPr id="25"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C8D4D0"/>
                </a:solidFil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1" cy="1"/>
          <a:chOff x="0" y="0"/>
          <a:chExt cx="1" cy="1"/>
        </a:xfrm>
      </p:grpSpPr>
      <p:sp>
        <p:nvSpPr>
          <p:cNvPr id="2" name="Text 0"/>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153B3D"/>
                </a:solidFill>
                <a:latin typeface="Arial" pitchFamily="34" charset="0"/>
                <a:ea typeface="Arial" pitchFamily="34" charset="-122"/>
                <a:cs typeface="Arial" pitchFamily="34" charset="-120"/>
              </a:rPr>
              <a:t>Disclosure: What Should Authors Report?</a:t>
            </a:r>
            <a:endParaRPr lang="en-US" sz="2800" b="1" dirty="0"/>
          </a:p>
        </p:txBody>
      </p:sp>
      <p:sp>
        <p:nvSpPr>
          <p:cNvPr id="5" name="Shape 3"/>
          <p:cNvSpPr/>
          <p:nvPr/>
        </p:nvSpPr>
        <p:spPr>
          <a:xfrm>
            <a:off x="640080" y="1463040"/>
            <a:ext cx="5440680" cy="1965960"/>
          </a:xfrm>
          <a:prstGeom prst="roundRect">
            <a:avLst>
              <a:gd name="adj" fmla="val 3256"/>
            </a:avLst>
          </a:prstGeom>
          <a:solidFill>
            <a:srgbClr val="FFFFFF"/>
          </a:solidFill>
          <a:ln w="17780">
            <a:solidFill>
              <a:srgbClr val="16E28C"/>
            </a:solidFill>
            <a:prstDash val="solid"/>
          </a:ln>
          <a:effectLst>
            <a:outerShdw blurRad="17780" dist="6350" dir="2700000" algn="bl" rotWithShape="0">
              <a:srgbClr val="000000">
                <a:alpha val="10000"/>
              </a:srgbClr>
            </a:outerShdw>
          </a:effectLst>
        </p:spPr>
        <p:txBody>
          <a:bodyPr/>
          <a:lstStyle/>
          <a:p>
            <a:endParaRPr lang="en-US"/>
          </a:p>
        </p:txBody>
      </p:sp>
      <p:sp>
        <p:nvSpPr>
          <p:cNvPr id="6" name="Text 4"/>
          <p:cNvSpPr/>
          <p:nvPr/>
        </p:nvSpPr>
        <p:spPr>
          <a:xfrm>
            <a:off x="859536" y="1645920"/>
            <a:ext cx="5001768" cy="274320"/>
          </a:xfrm>
          <a:prstGeom prst="rect">
            <a:avLst/>
          </a:prstGeom>
          <a:noFill/>
          <a:ln/>
        </p:spPr>
        <p:txBody>
          <a:bodyPr wrap="square" lIns="0" tIns="0" rIns="0" bIns="0" rtlCol="0" anchor="ctr"/>
          <a:lstStyle/>
          <a:p>
            <a:pPr marL="0" indent="0">
              <a:buNone/>
            </a:pPr>
            <a:r>
              <a:rPr lang="en-US" sz="1400" b="1" dirty="0">
                <a:solidFill>
                  <a:srgbClr val="0B6967"/>
                </a:solidFill>
              </a:rPr>
              <a:t>Often no disclosure needed</a:t>
            </a:r>
            <a:endParaRPr lang="en-US" sz="1400" dirty="0"/>
          </a:p>
        </p:txBody>
      </p:sp>
      <p:sp>
        <p:nvSpPr>
          <p:cNvPr id="7" name="Text 5"/>
          <p:cNvSpPr/>
          <p:nvPr/>
        </p:nvSpPr>
        <p:spPr>
          <a:xfrm>
            <a:off x="877824" y="2029968"/>
            <a:ext cx="4983480" cy="1252728"/>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rgbClr val="153B3D"/>
                </a:solidFill>
              </a:rPr>
              <a:t>Spelling and grammar</a:t>
            </a:r>
            <a:endParaRPr lang="en-US" sz="1400" dirty="0"/>
          </a:p>
          <a:p>
            <a:pPr marL="152400" indent="-152400">
              <a:spcAft>
                <a:spcPts val="600"/>
              </a:spcAft>
              <a:buSzPct val="100000"/>
              <a:buChar char="•"/>
            </a:pPr>
            <a:r>
              <a:rPr lang="en-US" sz="1400" dirty="0">
                <a:solidFill>
                  <a:srgbClr val="153B3D"/>
                </a:solidFill>
              </a:rPr>
              <a:t>Basic readability improvements</a:t>
            </a:r>
            <a:endParaRPr lang="en-US" sz="1400" dirty="0"/>
          </a:p>
          <a:p>
            <a:pPr marL="152400" indent="-152400">
              <a:spcAft>
                <a:spcPts val="600"/>
              </a:spcAft>
              <a:buSzPct val="100000"/>
              <a:buChar char="•"/>
            </a:pPr>
            <a:r>
              <a:rPr lang="en-US" sz="1400" dirty="0">
                <a:solidFill>
                  <a:srgbClr val="153B3D"/>
                </a:solidFill>
              </a:rPr>
              <a:t>Punctuation and formatting</a:t>
            </a:r>
            <a:endParaRPr lang="en-US" sz="1400" dirty="0"/>
          </a:p>
        </p:txBody>
      </p:sp>
      <p:sp>
        <p:nvSpPr>
          <p:cNvPr id="8" name="Shape 6"/>
          <p:cNvSpPr/>
          <p:nvPr/>
        </p:nvSpPr>
        <p:spPr>
          <a:xfrm>
            <a:off x="640080" y="3566160"/>
            <a:ext cx="5440680" cy="2286000"/>
          </a:xfrm>
          <a:prstGeom prst="roundRect">
            <a:avLst>
              <a:gd name="adj" fmla="val 2800"/>
            </a:avLst>
          </a:prstGeom>
          <a:solidFill>
            <a:srgbClr val="FFFFFF"/>
          </a:solidFill>
          <a:ln w="17780">
            <a:solidFill>
              <a:srgbClr val="4B7FFF"/>
            </a:solidFill>
            <a:prstDash val="solid"/>
          </a:ln>
          <a:effectLst>
            <a:outerShdw blurRad="17780" dist="6350" dir="2700000" algn="bl" rotWithShape="0">
              <a:srgbClr val="000000">
                <a:alpha val="10000"/>
              </a:srgbClr>
            </a:outerShdw>
          </a:effectLst>
        </p:spPr>
        <p:txBody>
          <a:bodyPr/>
          <a:lstStyle/>
          <a:p>
            <a:endParaRPr lang="en-US"/>
          </a:p>
        </p:txBody>
      </p:sp>
      <p:sp>
        <p:nvSpPr>
          <p:cNvPr id="9" name="Text 7"/>
          <p:cNvSpPr/>
          <p:nvPr/>
        </p:nvSpPr>
        <p:spPr>
          <a:xfrm>
            <a:off x="859536" y="3749040"/>
            <a:ext cx="5001768" cy="274320"/>
          </a:xfrm>
          <a:prstGeom prst="rect">
            <a:avLst/>
          </a:prstGeom>
          <a:noFill/>
          <a:ln/>
        </p:spPr>
        <p:txBody>
          <a:bodyPr wrap="square" lIns="0" tIns="0" rIns="0" bIns="0" rtlCol="0" anchor="ctr"/>
          <a:lstStyle/>
          <a:p>
            <a:pPr marL="0" indent="0">
              <a:buNone/>
            </a:pPr>
            <a:r>
              <a:rPr lang="en-US" sz="1400" b="1" dirty="0">
                <a:solidFill>
                  <a:srgbClr val="0B6967"/>
                </a:solidFill>
              </a:rPr>
              <a:t>Disclose substantive use</a:t>
            </a:r>
            <a:endParaRPr lang="en-US" sz="1400" dirty="0"/>
          </a:p>
        </p:txBody>
      </p:sp>
      <p:sp>
        <p:nvSpPr>
          <p:cNvPr id="10" name="Text 8"/>
          <p:cNvSpPr/>
          <p:nvPr/>
        </p:nvSpPr>
        <p:spPr>
          <a:xfrm>
            <a:off x="877824" y="4133088"/>
            <a:ext cx="4983480" cy="1572768"/>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rgbClr val="153B3D"/>
                </a:solidFill>
              </a:rPr>
              <a:t>Literature analysis; study-design support</a:t>
            </a:r>
            <a:endParaRPr lang="en-US" sz="1400" dirty="0"/>
          </a:p>
          <a:p>
            <a:pPr marL="152400" indent="-152400">
              <a:spcAft>
                <a:spcPts val="600"/>
              </a:spcAft>
              <a:buSzPct val="100000"/>
              <a:buChar char="•"/>
            </a:pPr>
            <a:r>
              <a:rPr lang="en-US" sz="1400" dirty="0">
                <a:solidFill>
                  <a:srgbClr val="153B3D"/>
                </a:solidFill>
              </a:rPr>
              <a:t>Data collection or analysis; code</a:t>
            </a:r>
            <a:endParaRPr lang="en-US" sz="1400" dirty="0"/>
          </a:p>
          <a:p>
            <a:pPr marL="152400" indent="-152400">
              <a:spcAft>
                <a:spcPts val="600"/>
              </a:spcAft>
              <a:buSzPct val="100000"/>
              <a:buChar char="•"/>
            </a:pPr>
            <a:r>
              <a:rPr lang="en-US" sz="1400" dirty="0">
                <a:solidFill>
                  <a:srgbClr val="153B3D"/>
                </a:solidFill>
              </a:rPr>
              <a:t>Figure creation; drafting of content</a:t>
            </a:r>
            <a:endParaRPr lang="en-US" sz="1400" dirty="0"/>
          </a:p>
        </p:txBody>
      </p:sp>
      <p:sp>
        <p:nvSpPr>
          <p:cNvPr id="11" name="Shape 9"/>
          <p:cNvSpPr/>
          <p:nvPr/>
        </p:nvSpPr>
        <p:spPr>
          <a:xfrm>
            <a:off x="6309360" y="1463040"/>
            <a:ext cx="5303520" cy="4389120"/>
          </a:xfrm>
          <a:prstGeom prst="roundRect">
            <a:avLst>
              <a:gd name="adj" fmla="val 1667"/>
            </a:avLst>
          </a:prstGeom>
          <a:solidFill>
            <a:srgbClr val="073F42"/>
          </a:solidFill>
          <a:ln/>
        </p:spPr>
        <p:txBody>
          <a:bodyPr/>
          <a:lstStyle/>
          <a:p>
            <a:endParaRPr lang="en-US"/>
          </a:p>
        </p:txBody>
      </p:sp>
      <p:sp>
        <p:nvSpPr>
          <p:cNvPr id="12" name="Text 10"/>
          <p:cNvSpPr/>
          <p:nvPr/>
        </p:nvSpPr>
        <p:spPr>
          <a:xfrm>
            <a:off x="6583680" y="1691640"/>
            <a:ext cx="4754880" cy="274320"/>
          </a:xfrm>
          <a:prstGeom prst="rect">
            <a:avLst/>
          </a:prstGeom>
          <a:noFill/>
          <a:ln/>
        </p:spPr>
        <p:txBody>
          <a:bodyPr wrap="square" lIns="0" tIns="0" rIns="0" bIns="0" rtlCol="0" anchor="ctr"/>
          <a:lstStyle/>
          <a:p>
            <a:pPr marL="0" indent="0">
              <a:buNone/>
            </a:pPr>
            <a:r>
              <a:rPr lang="en-US" sz="1400" b="1" dirty="0">
                <a:solidFill>
                  <a:srgbClr val="99F02C"/>
                </a:solidFill>
              </a:rPr>
              <a:t>For substantive use, state:</a:t>
            </a:r>
            <a:endParaRPr lang="en-US" sz="1400" dirty="0"/>
          </a:p>
        </p:txBody>
      </p:sp>
      <p:sp>
        <p:nvSpPr>
          <p:cNvPr id="13" name="Text 11"/>
          <p:cNvSpPr/>
          <p:nvPr/>
        </p:nvSpPr>
        <p:spPr>
          <a:xfrm>
            <a:off x="6629400" y="2194560"/>
            <a:ext cx="4754880" cy="3383280"/>
          </a:xfrm>
          <a:prstGeom prst="rect">
            <a:avLst/>
          </a:prstGeom>
          <a:noFill/>
          <a:ln/>
        </p:spPr>
        <p:txBody>
          <a:bodyPr wrap="square" lIns="0" tIns="0" rIns="0" bIns="0" rtlCol="0" anchor="t"/>
          <a:lstStyle/>
          <a:p>
            <a:pPr marL="342900" indent="-342900">
              <a:spcAft>
                <a:spcPts val="1200"/>
              </a:spcAft>
              <a:buSzPct val="100000"/>
              <a:buChar char="✓"/>
            </a:pPr>
            <a:r>
              <a:rPr lang="en-US" sz="1400" dirty="0">
                <a:solidFill>
                  <a:srgbClr val="FFFFFF"/>
                </a:solidFill>
              </a:rPr>
              <a:t>The tool that was used</a:t>
            </a:r>
            <a:endParaRPr lang="en-US" sz="1400" dirty="0"/>
          </a:p>
          <a:p>
            <a:pPr marL="342900" indent="-342900">
              <a:spcAft>
                <a:spcPts val="1200"/>
              </a:spcAft>
              <a:buSzPct val="100000"/>
              <a:buChar char="✓"/>
            </a:pPr>
            <a:r>
              <a:rPr lang="en-US" sz="1400" dirty="0">
                <a:solidFill>
                  <a:srgbClr val="FFFFFF"/>
                </a:solidFill>
              </a:rPr>
              <a:t>The purpose of its use</a:t>
            </a:r>
            <a:endParaRPr lang="en-US" sz="1400" dirty="0"/>
          </a:p>
          <a:p>
            <a:pPr marL="342900" indent="-342900">
              <a:spcAft>
                <a:spcPts val="1200"/>
              </a:spcAft>
              <a:buSzPct val="100000"/>
              <a:buChar char="✓"/>
            </a:pPr>
            <a:r>
              <a:rPr lang="en-US" sz="1400" dirty="0">
                <a:solidFill>
                  <a:srgbClr val="FFFFFF"/>
                </a:solidFill>
              </a:rPr>
              <a:t>The stage of research or writing</a:t>
            </a:r>
            <a:endParaRPr lang="en-US" sz="1400" dirty="0"/>
          </a:p>
          <a:p>
            <a:pPr marL="342900" indent="-342900">
              <a:spcAft>
                <a:spcPts val="1200"/>
              </a:spcAft>
              <a:buSzPct val="100000"/>
              <a:buChar char="✓"/>
            </a:pPr>
            <a:r>
              <a:rPr lang="en-US" sz="1400" dirty="0">
                <a:solidFill>
                  <a:srgbClr val="FFFFFF"/>
                </a:solidFill>
              </a:rPr>
              <a:t>The nature of the contribution</a:t>
            </a:r>
            <a:endParaRPr lang="en-US" sz="1400" dirty="0"/>
          </a:p>
          <a:p>
            <a:pPr marL="342900" indent="-342900">
              <a:spcAft>
                <a:spcPts val="1200"/>
              </a:spcAft>
              <a:buSzPct val="100000"/>
              <a:buChar char="✓"/>
            </a:pPr>
            <a:r>
              <a:rPr lang="en-US" sz="1400" dirty="0">
                <a:solidFill>
                  <a:srgbClr val="FFFFFF"/>
                </a:solidFill>
              </a:rPr>
              <a:t>The human verification and editing</a:t>
            </a:r>
            <a:endParaRPr lang="en-US" sz="1400" dirty="0"/>
          </a:p>
        </p:txBody>
      </p:sp>
      <p:sp>
        <p:nvSpPr>
          <p:cNvPr id="25"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5E7776"/>
                </a:solidFil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02920" y="274320"/>
            <a:ext cx="11155680" cy="502920"/>
          </a:xfrm>
          <a:prstGeom prst="rect">
            <a:avLst/>
          </a:prstGeom>
          <a:noFill/>
          <a:ln/>
        </p:spPr>
        <p:txBody>
          <a:bodyPr wrap="square" lIns="0" tIns="0" rIns="0" bIns="0" rtlCol="0" anchor="ctr"/>
          <a:lstStyle/>
          <a:p>
            <a:pPr algn="ctr"/>
            <a:r>
              <a:rPr lang="en-US" sz="2800" b="1" dirty="0">
                <a:solidFill>
                  <a:srgbClr val="153B3D"/>
                </a:solidFill>
                <a:latin typeface="Arial" pitchFamily="34" charset="0"/>
                <a:ea typeface="Arial" pitchFamily="34" charset="-122"/>
                <a:cs typeface="Arial" pitchFamily="34" charset="-120"/>
              </a:rPr>
              <a:t>Disclosure: </a:t>
            </a:r>
            <a:r>
              <a:rPr lang="en-GB" sz="2800" b="1" i="0" dirty="0">
                <a:solidFill>
                  <a:srgbClr val="000000"/>
                </a:solidFill>
                <a:effectLst/>
                <a:latin typeface="Inter"/>
              </a:rPr>
              <a:t>Where should I disclose AI use in my manuscript?</a:t>
            </a:r>
          </a:p>
        </p:txBody>
      </p:sp>
      <p:sp>
        <p:nvSpPr>
          <p:cNvPr id="25"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5E7776"/>
                </a:solidFill>
              </a:defRPr>
            </a:lvl1pPr>
          </a:lstStyle>
          <a:p>
            <a:pPr algn="r"/>
            <a:fld id="{F7021451-1387-4CA6-816F-3879F97B5CBC}" type="slidenum">
              <a:rPr lang="en-US" b="0"/>
              <a:t>20</a:t>
            </a:fld>
            <a:endParaRPr lang="en-US"/>
          </a:p>
        </p:txBody>
      </p:sp>
      <p:sp>
        <p:nvSpPr>
          <p:cNvPr id="4" name="TextBox 3">
            <a:extLst>
              <a:ext uri="{FF2B5EF4-FFF2-40B4-BE49-F238E27FC236}">
                <a16:creationId xmlns:a16="http://schemas.microsoft.com/office/drawing/2014/main" id="{7C0C290A-8186-4F0C-B7D6-0E37A3704AA5}"/>
              </a:ext>
            </a:extLst>
          </p:cNvPr>
          <p:cNvSpPr txBox="1"/>
          <p:nvPr/>
        </p:nvSpPr>
        <p:spPr>
          <a:xfrm>
            <a:off x="1488831" y="5570216"/>
            <a:ext cx="9214338" cy="646331"/>
          </a:xfrm>
          <a:prstGeom prst="rect">
            <a:avLst/>
          </a:prstGeom>
          <a:noFill/>
        </p:spPr>
        <p:txBody>
          <a:bodyPr wrap="square">
            <a:spAutoFit/>
          </a:bodyPr>
          <a:lstStyle/>
          <a:p>
            <a:pPr algn="ctr"/>
            <a:r>
              <a:rPr lang="en-GB" b="1" i="0" dirty="0">
                <a:effectLst/>
                <a:latin typeface="Inter"/>
              </a:rPr>
              <a:t>AI disclosure should be integrated into your manuscript using the same logic you apply to other tools and assistance. </a:t>
            </a:r>
          </a:p>
        </p:txBody>
      </p:sp>
      <p:pic>
        <p:nvPicPr>
          <p:cNvPr id="1026" name="Picture 2" descr="1. In your Acknowledgements: When AI assists with manuscript drafting, editing, translation, or formatting 2. In your Methods when AI is used to assist with your research methodology, data collection or analysis, or literature review process 3. In your figure captions when AI generates or edits any visual content that appears in your manuscript">
            <a:extLst>
              <a:ext uri="{FF2B5EF4-FFF2-40B4-BE49-F238E27FC236}">
                <a16:creationId xmlns:a16="http://schemas.microsoft.com/office/drawing/2014/main" id="{CB84F434-8AC8-1A3F-B3DA-FCF79CAD28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018" y="1676592"/>
            <a:ext cx="8961484" cy="3640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819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1" cy="1"/>
          <a:chOff x="0" y="0"/>
          <a:chExt cx="1" cy="1"/>
        </a:xfrm>
      </p:grpSpPr>
      <p:sp>
        <p:nvSpPr>
          <p:cNvPr id="2" name="Text 0"/>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FFFFFF"/>
                </a:solidFill>
                <a:latin typeface="Arial" pitchFamily="34" charset="0"/>
                <a:ea typeface="Arial" pitchFamily="34" charset="-122"/>
                <a:cs typeface="Arial" pitchFamily="34" charset="-120"/>
              </a:rPr>
              <a:t>Example Disclosure Statements</a:t>
            </a:r>
            <a:endParaRPr lang="en-US" sz="2800" b="1" dirty="0"/>
          </a:p>
        </p:txBody>
      </p:sp>
      <p:sp>
        <p:nvSpPr>
          <p:cNvPr id="5" name="Shape 3"/>
          <p:cNvSpPr/>
          <p:nvPr/>
        </p:nvSpPr>
        <p:spPr>
          <a:xfrm>
            <a:off x="640080" y="1417320"/>
            <a:ext cx="10972800" cy="1325880"/>
          </a:xfrm>
          <a:prstGeom prst="roundRect">
            <a:avLst>
              <a:gd name="adj" fmla="val 4828"/>
            </a:avLst>
          </a:prstGeom>
          <a:solidFill>
            <a:srgbClr val="0B5456"/>
          </a:solidFill>
          <a:ln w="12700">
            <a:solidFill>
              <a:srgbClr val="16E28C"/>
            </a:solidFill>
            <a:prstDash val="solid"/>
          </a:ln>
        </p:spPr>
        <p:txBody>
          <a:bodyPr/>
          <a:lstStyle/>
          <a:p>
            <a:endParaRPr lang="en-US" dirty="0"/>
          </a:p>
        </p:txBody>
      </p:sp>
      <p:sp>
        <p:nvSpPr>
          <p:cNvPr id="6" name="Text 4"/>
          <p:cNvSpPr/>
          <p:nvPr/>
        </p:nvSpPr>
        <p:spPr>
          <a:xfrm>
            <a:off x="868680" y="1975104"/>
            <a:ext cx="2651760" cy="228600"/>
          </a:xfrm>
          <a:prstGeom prst="rect">
            <a:avLst/>
          </a:prstGeom>
          <a:noFill/>
          <a:ln/>
        </p:spPr>
        <p:txBody>
          <a:bodyPr wrap="square" lIns="0" tIns="0" rIns="0" bIns="0" rtlCol="0" anchor="t"/>
          <a:lstStyle/>
          <a:p>
            <a:pPr marL="0" indent="0">
              <a:buNone/>
            </a:pPr>
            <a:r>
              <a:rPr lang="en-US" sz="1400" b="1" kern="0" spc="80" dirty="0">
                <a:solidFill>
                  <a:srgbClr val="99F02C"/>
                </a:solidFill>
              </a:rPr>
              <a:t>DRAFTING / EDITING</a:t>
            </a:r>
            <a:endParaRPr lang="en-US" sz="1400" dirty="0"/>
          </a:p>
        </p:txBody>
      </p:sp>
      <p:sp>
        <p:nvSpPr>
          <p:cNvPr id="7" name="Text 5"/>
          <p:cNvSpPr/>
          <p:nvPr/>
        </p:nvSpPr>
        <p:spPr>
          <a:xfrm>
            <a:off x="3794760" y="1563624"/>
            <a:ext cx="7589520" cy="1051560"/>
          </a:xfrm>
          <a:prstGeom prst="rect">
            <a:avLst/>
          </a:prstGeom>
          <a:noFill/>
          <a:ln/>
        </p:spPr>
        <p:txBody>
          <a:bodyPr wrap="square" lIns="0" tIns="0" rIns="0" bIns="0" rtlCol="0" anchor="ctr"/>
          <a:lstStyle/>
          <a:p>
            <a:pPr marL="0" indent="0" algn="ctr">
              <a:buNone/>
            </a:pPr>
            <a:r>
              <a:rPr lang="en-US" sz="1400" i="1" dirty="0">
                <a:solidFill>
                  <a:srgbClr val="FFFFFF"/>
                </a:solidFill>
              </a:rPr>
              <a:t>“The authors acknowledge the use of Claude 3.5 Sonnet (accessed July 2025) to support creation of the abstract and to suggest reorganization of Discussion section for clarity and flow. All AI-generated suggestions were reviewed, revised, and approved by the authors, who take full responsibility for the accuracy and integrity of the work.”</a:t>
            </a:r>
            <a:endParaRPr lang="en-US" sz="1400" dirty="0"/>
          </a:p>
        </p:txBody>
      </p:sp>
      <p:sp>
        <p:nvSpPr>
          <p:cNvPr id="8" name="Shape 6"/>
          <p:cNvSpPr/>
          <p:nvPr/>
        </p:nvSpPr>
        <p:spPr>
          <a:xfrm>
            <a:off x="640080" y="2898648"/>
            <a:ext cx="10972800" cy="1325880"/>
          </a:xfrm>
          <a:prstGeom prst="roundRect">
            <a:avLst>
              <a:gd name="adj" fmla="val 4828"/>
            </a:avLst>
          </a:prstGeom>
          <a:solidFill>
            <a:srgbClr val="0B5456"/>
          </a:solidFill>
          <a:ln w="12700">
            <a:solidFill>
              <a:srgbClr val="16E28C"/>
            </a:solidFill>
            <a:prstDash val="solid"/>
          </a:ln>
        </p:spPr>
        <p:txBody>
          <a:bodyPr/>
          <a:lstStyle/>
          <a:p>
            <a:endParaRPr lang="en-US"/>
          </a:p>
        </p:txBody>
      </p:sp>
      <p:sp>
        <p:nvSpPr>
          <p:cNvPr id="9" name="Text 7"/>
          <p:cNvSpPr/>
          <p:nvPr/>
        </p:nvSpPr>
        <p:spPr>
          <a:xfrm>
            <a:off x="891540" y="3442716"/>
            <a:ext cx="2651760" cy="256032"/>
          </a:xfrm>
          <a:prstGeom prst="rect">
            <a:avLst/>
          </a:prstGeom>
          <a:noFill/>
          <a:ln/>
        </p:spPr>
        <p:txBody>
          <a:bodyPr wrap="square" lIns="0" tIns="0" rIns="0" bIns="0" rtlCol="0" anchor="t"/>
          <a:lstStyle/>
          <a:p>
            <a:pPr marL="0" indent="0">
              <a:buNone/>
            </a:pPr>
            <a:r>
              <a:rPr lang="en-US" sz="1400" b="1" kern="0" spc="80" dirty="0">
                <a:solidFill>
                  <a:srgbClr val="99F02C"/>
                </a:solidFill>
              </a:rPr>
              <a:t>CODING / ANALYSIS</a:t>
            </a:r>
            <a:endParaRPr lang="en-US" sz="1400" dirty="0"/>
          </a:p>
        </p:txBody>
      </p:sp>
      <p:sp>
        <p:nvSpPr>
          <p:cNvPr id="10" name="Text 8"/>
          <p:cNvSpPr/>
          <p:nvPr/>
        </p:nvSpPr>
        <p:spPr>
          <a:xfrm>
            <a:off x="3794760" y="3044952"/>
            <a:ext cx="7589520" cy="1051560"/>
          </a:xfrm>
          <a:prstGeom prst="rect">
            <a:avLst/>
          </a:prstGeom>
          <a:noFill/>
          <a:ln/>
        </p:spPr>
        <p:txBody>
          <a:bodyPr wrap="square" lIns="0" tIns="0" rIns="0" bIns="0" rtlCol="0" anchor="ctr"/>
          <a:lstStyle/>
          <a:p>
            <a:pPr marL="0" indent="0" algn="ctr">
              <a:buNone/>
            </a:pPr>
            <a:r>
              <a:rPr lang="en-US" sz="1400" i="1" dirty="0">
                <a:solidFill>
                  <a:srgbClr val="FFFFFF"/>
                </a:solidFill>
              </a:rPr>
              <a:t>“Analysis scripts for regression models were generated using Claude 3.5 Sonnet (accessed June 2025). All AI-generated code was reviewed, tested, and revised by the authors, who confirmed accuracy and reproducibility of results.”</a:t>
            </a:r>
            <a:endParaRPr lang="en-US" sz="1400" dirty="0"/>
          </a:p>
        </p:txBody>
      </p:sp>
      <p:sp>
        <p:nvSpPr>
          <p:cNvPr id="11" name="Shape 9"/>
          <p:cNvSpPr/>
          <p:nvPr/>
        </p:nvSpPr>
        <p:spPr>
          <a:xfrm>
            <a:off x="640080" y="4379976"/>
            <a:ext cx="10972800" cy="1325880"/>
          </a:xfrm>
          <a:prstGeom prst="roundRect">
            <a:avLst>
              <a:gd name="adj" fmla="val 4828"/>
            </a:avLst>
          </a:prstGeom>
          <a:solidFill>
            <a:srgbClr val="0B5456"/>
          </a:solidFill>
          <a:ln w="12700">
            <a:solidFill>
              <a:srgbClr val="16E28C"/>
            </a:solidFill>
            <a:prstDash val="solid"/>
          </a:ln>
        </p:spPr>
        <p:txBody>
          <a:bodyPr/>
          <a:lstStyle/>
          <a:p>
            <a:endParaRPr lang="en-US"/>
          </a:p>
        </p:txBody>
      </p:sp>
      <p:sp>
        <p:nvSpPr>
          <p:cNvPr id="12" name="Text 10"/>
          <p:cNvSpPr/>
          <p:nvPr/>
        </p:nvSpPr>
        <p:spPr>
          <a:xfrm>
            <a:off x="868680" y="4921758"/>
            <a:ext cx="2651760" cy="242316"/>
          </a:xfrm>
          <a:prstGeom prst="rect">
            <a:avLst/>
          </a:prstGeom>
          <a:noFill/>
          <a:ln/>
        </p:spPr>
        <p:txBody>
          <a:bodyPr wrap="square" lIns="0" tIns="0" rIns="0" bIns="0" rtlCol="0" anchor="t"/>
          <a:lstStyle/>
          <a:p>
            <a:pPr marL="0" indent="0">
              <a:buNone/>
            </a:pPr>
            <a:r>
              <a:rPr lang="en-US" sz="1400" b="1" kern="0" spc="80" dirty="0">
                <a:solidFill>
                  <a:srgbClr val="99F02C"/>
                </a:solidFill>
              </a:rPr>
              <a:t>LITERATURE SUPPORT</a:t>
            </a:r>
            <a:endParaRPr lang="en-US" sz="1400" dirty="0"/>
          </a:p>
        </p:txBody>
      </p:sp>
      <p:sp>
        <p:nvSpPr>
          <p:cNvPr id="13" name="Text 11"/>
          <p:cNvSpPr/>
          <p:nvPr/>
        </p:nvSpPr>
        <p:spPr>
          <a:xfrm>
            <a:off x="3794760" y="4526280"/>
            <a:ext cx="7589520" cy="1051560"/>
          </a:xfrm>
          <a:prstGeom prst="rect">
            <a:avLst/>
          </a:prstGeom>
          <a:noFill/>
          <a:ln/>
        </p:spPr>
        <p:txBody>
          <a:bodyPr wrap="square" lIns="0" tIns="0" rIns="0" bIns="0" rtlCol="0" anchor="ctr"/>
          <a:lstStyle/>
          <a:p>
            <a:pPr marL="0" indent="0" algn="ctr">
              <a:buNone/>
            </a:pPr>
            <a:r>
              <a:rPr lang="en-US" sz="1400" i="1" dirty="0">
                <a:solidFill>
                  <a:srgbClr val="FFFFFF"/>
                </a:solidFill>
              </a:rPr>
              <a:t>"Literature screening was assisted by GPT-4 (accessed March 2024) to categorize 500+ abstracts by predefined relevance criteria. AI-assisted outputs were reviewed and validated by the authors, who confirmed the final inclusion and exclusion decisions.”</a:t>
            </a:r>
            <a:endParaRPr lang="en-US" sz="1400" dirty="0"/>
          </a:p>
        </p:txBody>
      </p:sp>
      <p:sp>
        <p:nvSpPr>
          <p:cNvPr id="25"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C8D4D0"/>
                </a:solidFill>
              </a:defRPr>
            </a:lvl1pPr>
          </a:lstStyle>
          <a:p>
            <a:pPr algn="r"/>
            <a:fld id="{F7021451-1387-4CA6-816F-3879F97B5CBC}" type="slidenum">
              <a:rPr lang="en-US" b="0"/>
              <a:t>21</a:t>
            </a:fld>
            <a:endParaRPr lang="en-US"/>
          </a:p>
        </p:txBody>
      </p:sp>
      <p:sp>
        <p:nvSpPr>
          <p:cNvPr id="4" name="TextBox 3">
            <a:extLst>
              <a:ext uri="{FF2B5EF4-FFF2-40B4-BE49-F238E27FC236}">
                <a16:creationId xmlns:a16="http://schemas.microsoft.com/office/drawing/2014/main" id="{9E5E1FF1-262C-CE0B-5756-AEE917710752}"/>
              </a:ext>
            </a:extLst>
          </p:cNvPr>
          <p:cNvSpPr txBox="1"/>
          <p:nvPr/>
        </p:nvSpPr>
        <p:spPr>
          <a:xfrm>
            <a:off x="2217420" y="5878306"/>
            <a:ext cx="8065476" cy="369332"/>
          </a:xfrm>
          <a:prstGeom prst="rect">
            <a:avLst/>
          </a:prstGeom>
          <a:noFill/>
        </p:spPr>
        <p:txBody>
          <a:bodyPr wrap="square">
            <a:spAutoFit/>
          </a:bodyPr>
          <a:lstStyle/>
          <a:p>
            <a:r>
              <a:rPr lang="en-A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These are illustrative, not mandatory wording — adapt them to your target journal. </a:t>
            </a:r>
            <a:endParaRPr lang="en-US"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1" cy="1"/>
          <a:chOff x="0" y="0"/>
          <a:chExt cx="1" cy="1"/>
        </a:xfrm>
      </p:grpSpPr>
      <p:sp>
        <p:nvSpPr>
          <p:cNvPr id="2" name="Text 0"/>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153B3D"/>
                </a:solidFill>
                <a:latin typeface="Arial" pitchFamily="34" charset="0"/>
                <a:ea typeface="Arial" pitchFamily="34" charset="-122"/>
                <a:cs typeface="Arial" pitchFamily="34" charset="-120"/>
              </a:rPr>
              <a:t>Data Privacy, IP, And Confidentiality</a:t>
            </a:r>
            <a:endParaRPr lang="en-US" sz="2800" b="1" dirty="0"/>
          </a:p>
        </p:txBody>
      </p:sp>
      <p:sp>
        <p:nvSpPr>
          <p:cNvPr id="5" name="Shape 3"/>
          <p:cNvSpPr/>
          <p:nvPr/>
        </p:nvSpPr>
        <p:spPr>
          <a:xfrm>
            <a:off x="502920" y="1849139"/>
            <a:ext cx="5943600" cy="2281897"/>
          </a:xfrm>
          <a:prstGeom prst="roundRect">
            <a:avLst>
              <a:gd name="adj" fmla="val 1556"/>
            </a:avLst>
          </a:prstGeom>
          <a:solidFill>
            <a:srgbClr val="FFFFFF"/>
          </a:solidFill>
          <a:ln w="17780">
            <a:solidFill>
              <a:srgbClr val="FF8066"/>
            </a:solidFill>
            <a:prstDash val="solid"/>
          </a:ln>
        </p:spPr>
        <p:txBody>
          <a:bodyPr/>
          <a:lstStyle/>
          <a:p>
            <a:endParaRPr lang="en-US"/>
          </a:p>
        </p:txBody>
      </p:sp>
      <p:sp>
        <p:nvSpPr>
          <p:cNvPr id="6" name="Text 4"/>
          <p:cNvSpPr/>
          <p:nvPr/>
        </p:nvSpPr>
        <p:spPr>
          <a:xfrm>
            <a:off x="731520" y="2059451"/>
            <a:ext cx="5532120" cy="274320"/>
          </a:xfrm>
          <a:prstGeom prst="rect">
            <a:avLst/>
          </a:prstGeom>
          <a:noFill/>
          <a:ln/>
        </p:spPr>
        <p:txBody>
          <a:bodyPr wrap="square" lIns="0" tIns="0" rIns="0" bIns="0" rtlCol="0" anchor="ctr"/>
          <a:lstStyle/>
          <a:p>
            <a:pPr marL="0" indent="0">
              <a:buNone/>
            </a:pPr>
            <a:r>
              <a:rPr lang="en-US" sz="1400" b="1" dirty="0">
                <a:solidFill>
                  <a:srgbClr val="FF8066"/>
                </a:solidFill>
              </a:rPr>
              <a:t>Do not upload without authorisation and safeguards</a:t>
            </a:r>
            <a:endParaRPr lang="en-US" sz="1400" dirty="0"/>
          </a:p>
        </p:txBody>
      </p:sp>
      <p:sp>
        <p:nvSpPr>
          <p:cNvPr id="7" name="Text 5"/>
          <p:cNvSpPr/>
          <p:nvPr/>
        </p:nvSpPr>
        <p:spPr>
          <a:xfrm>
            <a:off x="777240" y="2489219"/>
            <a:ext cx="5486400" cy="1611923"/>
          </a:xfrm>
          <a:prstGeom prst="rect">
            <a:avLst/>
          </a:prstGeom>
          <a:noFill/>
          <a:ln/>
        </p:spPr>
        <p:txBody>
          <a:bodyPr wrap="square" lIns="0" tIns="0" rIns="0" bIns="0" rtlCol="0" anchor="t"/>
          <a:lstStyle/>
          <a:p>
            <a:pPr marL="152400" indent="-152400">
              <a:spcAft>
                <a:spcPts val="800"/>
              </a:spcAft>
              <a:buSzPct val="100000"/>
              <a:buChar char="•"/>
            </a:pPr>
            <a:r>
              <a:rPr lang="en-US" sz="1400" dirty="0">
                <a:solidFill>
                  <a:srgbClr val="153B3D"/>
                </a:solidFill>
              </a:rPr>
              <a:t>Identifiable participant or patient data</a:t>
            </a:r>
            <a:endParaRPr lang="en-US" sz="1400" dirty="0"/>
          </a:p>
          <a:p>
            <a:pPr marL="152400" indent="-152400">
              <a:spcAft>
                <a:spcPts val="800"/>
              </a:spcAft>
              <a:buSzPct val="100000"/>
              <a:buChar char="•"/>
            </a:pPr>
            <a:r>
              <a:rPr lang="en-US" sz="1400" dirty="0">
                <a:solidFill>
                  <a:srgbClr val="153B3D"/>
                </a:solidFill>
              </a:rPr>
              <a:t>Confidential or unpublished datasets</a:t>
            </a:r>
            <a:endParaRPr lang="en-US" sz="1400" dirty="0"/>
          </a:p>
          <a:p>
            <a:pPr marL="152400" indent="-152400">
              <a:spcAft>
                <a:spcPts val="800"/>
              </a:spcAft>
              <a:buSzPct val="100000"/>
              <a:buChar char="•"/>
            </a:pPr>
            <a:r>
              <a:rPr lang="en-US" sz="1400" dirty="0">
                <a:solidFill>
                  <a:srgbClr val="153B3D"/>
                </a:solidFill>
              </a:rPr>
              <a:t>Unpublished manuscripts and grant proposals</a:t>
            </a:r>
            <a:endParaRPr lang="en-US" sz="1400" dirty="0"/>
          </a:p>
          <a:p>
            <a:pPr marL="152400" indent="-152400">
              <a:spcAft>
                <a:spcPts val="800"/>
              </a:spcAft>
              <a:buSzPct val="100000"/>
              <a:buChar char="•"/>
            </a:pPr>
            <a:r>
              <a:rPr lang="en-US" sz="1400" dirty="0">
                <a:solidFill>
                  <a:srgbClr val="153B3D"/>
                </a:solidFill>
              </a:rPr>
              <a:t>Copyrighted subscription content</a:t>
            </a:r>
            <a:endParaRPr lang="en-US" sz="1400" dirty="0"/>
          </a:p>
          <a:p>
            <a:pPr marL="152400" indent="-152400">
              <a:spcAft>
                <a:spcPts val="800"/>
              </a:spcAft>
              <a:buSzPct val="100000"/>
              <a:buChar char="•"/>
            </a:pPr>
            <a:r>
              <a:rPr lang="en-US" sz="1400" dirty="0">
                <a:solidFill>
                  <a:srgbClr val="153B3D"/>
                </a:solidFill>
              </a:rPr>
              <a:t>Collaborators’ unpublished work</a:t>
            </a:r>
            <a:endParaRPr lang="en-US" sz="1400" dirty="0"/>
          </a:p>
        </p:txBody>
      </p:sp>
      <p:sp>
        <p:nvSpPr>
          <p:cNvPr id="8" name="Shape 6"/>
          <p:cNvSpPr/>
          <p:nvPr/>
        </p:nvSpPr>
        <p:spPr>
          <a:xfrm>
            <a:off x="6720840" y="1849139"/>
            <a:ext cx="4800600" cy="2281897"/>
          </a:xfrm>
          <a:prstGeom prst="roundRect">
            <a:avLst>
              <a:gd name="adj" fmla="val 1556"/>
            </a:avLst>
          </a:prstGeom>
          <a:solidFill>
            <a:srgbClr val="073F42"/>
          </a:solidFill>
          <a:ln/>
        </p:spPr>
        <p:txBody>
          <a:bodyPr/>
          <a:lstStyle/>
          <a:p>
            <a:endParaRPr lang="en-US"/>
          </a:p>
        </p:txBody>
      </p:sp>
      <p:sp>
        <p:nvSpPr>
          <p:cNvPr id="9" name="Text 7"/>
          <p:cNvSpPr/>
          <p:nvPr/>
        </p:nvSpPr>
        <p:spPr>
          <a:xfrm>
            <a:off x="6949440" y="2059451"/>
            <a:ext cx="4343400" cy="274320"/>
          </a:xfrm>
          <a:prstGeom prst="rect">
            <a:avLst/>
          </a:prstGeom>
          <a:noFill/>
          <a:ln/>
        </p:spPr>
        <p:txBody>
          <a:bodyPr wrap="square" lIns="0" tIns="0" rIns="0" bIns="0" rtlCol="0" anchor="ctr"/>
          <a:lstStyle/>
          <a:p>
            <a:pPr marL="0" indent="0">
              <a:buNone/>
            </a:pPr>
            <a:r>
              <a:rPr lang="en-US" sz="1400" b="1" dirty="0">
                <a:solidFill>
                  <a:srgbClr val="99F02C"/>
                </a:solidFill>
              </a:rPr>
              <a:t>Ask before you upload</a:t>
            </a:r>
            <a:endParaRPr lang="en-US" sz="1400" dirty="0"/>
          </a:p>
        </p:txBody>
      </p:sp>
      <p:sp>
        <p:nvSpPr>
          <p:cNvPr id="10" name="Text 8"/>
          <p:cNvSpPr/>
          <p:nvPr/>
        </p:nvSpPr>
        <p:spPr>
          <a:xfrm>
            <a:off x="6967728" y="2489220"/>
            <a:ext cx="4389120" cy="1414566"/>
          </a:xfrm>
          <a:prstGeom prst="rect">
            <a:avLst/>
          </a:prstGeom>
          <a:noFill/>
          <a:ln/>
        </p:spPr>
        <p:txBody>
          <a:bodyPr wrap="square" lIns="0" tIns="0" rIns="0" bIns="0" rtlCol="0" anchor="t"/>
          <a:lstStyle/>
          <a:p>
            <a:pPr marL="342900" indent="-342900">
              <a:spcAft>
                <a:spcPts val="900"/>
              </a:spcAft>
              <a:buSzPct val="100000"/>
              <a:buChar char="→"/>
            </a:pPr>
            <a:r>
              <a:rPr lang="en-US" sz="1400" dirty="0">
                <a:solidFill>
                  <a:srgbClr val="FFFFFF"/>
                </a:solidFill>
              </a:rPr>
              <a:t>Is the information confidential or restricted?</a:t>
            </a:r>
            <a:endParaRPr lang="en-US" sz="1400" dirty="0"/>
          </a:p>
          <a:p>
            <a:pPr marL="342900" indent="-342900">
              <a:spcAft>
                <a:spcPts val="900"/>
              </a:spcAft>
              <a:buSzPct val="100000"/>
              <a:buChar char="→"/>
            </a:pPr>
            <a:r>
              <a:rPr lang="en-US" sz="1400" dirty="0">
                <a:solidFill>
                  <a:srgbClr val="FFFFFF"/>
                </a:solidFill>
              </a:rPr>
              <a:t>Does the tool retain or train on inputs?</a:t>
            </a:r>
            <a:endParaRPr lang="en-US" sz="1400" dirty="0"/>
          </a:p>
          <a:p>
            <a:pPr marL="342900" indent="-342900">
              <a:spcAft>
                <a:spcPts val="900"/>
              </a:spcAft>
              <a:buSzPct val="100000"/>
              <a:buChar char="→"/>
            </a:pPr>
            <a:r>
              <a:rPr lang="en-US" sz="1400" dirty="0">
                <a:solidFill>
                  <a:srgbClr val="FFFFFF"/>
                </a:solidFill>
              </a:rPr>
              <a:t>Who owns the generated output?</a:t>
            </a:r>
            <a:endParaRPr lang="en-US" sz="1400" dirty="0"/>
          </a:p>
          <a:p>
            <a:pPr marL="342900" indent="-342900">
              <a:spcAft>
                <a:spcPts val="900"/>
              </a:spcAft>
              <a:buSzPct val="100000"/>
              <a:buChar char="→"/>
            </a:pPr>
            <a:r>
              <a:rPr lang="en-US" sz="1400" dirty="0">
                <a:solidFill>
                  <a:srgbClr val="FFFFFF"/>
                </a:solidFill>
              </a:rPr>
              <a:t>Does institutional policy permit this use?</a:t>
            </a:r>
            <a:endParaRPr lang="en-US" sz="1400" dirty="0"/>
          </a:p>
        </p:txBody>
      </p:sp>
      <p:sp>
        <p:nvSpPr>
          <p:cNvPr id="25"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5E7776"/>
                </a:solidFill>
              </a:defRPr>
            </a:lvl1pPr>
          </a:lstStyle>
          <a:p>
            <a:pPr algn="r"/>
            <a:fld id="{F7021451-1387-4CA6-816F-3879F97B5CBC}" type="slidenum">
              <a:rPr lang="en-US" b="0"/>
              <a:t>22</a:t>
            </a:fld>
            <a:endParaRPr lang="en-US"/>
          </a:p>
        </p:txBody>
      </p:sp>
      <p:sp>
        <p:nvSpPr>
          <p:cNvPr id="20" name="TextBox 19">
            <a:extLst>
              <a:ext uri="{FF2B5EF4-FFF2-40B4-BE49-F238E27FC236}">
                <a16:creationId xmlns:a16="http://schemas.microsoft.com/office/drawing/2014/main" id="{82929C32-AA9F-A8BE-EDB4-CC1C1F18DE18}"/>
              </a:ext>
            </a:extLst>
          </p:cNvPr>
          <p:cNvSpPr txBox="1"/>
          <p:nvPr/>
        </p:nvSpPr>
        <p:spPr>
          <a:xfrm>
            <a:off x="502920" y="4927267"/>
            <a:ext cx="11018520" cy="923330"/>
          </a:xfrm>
          <a:prstGeom prst="rect">
            <a:avLst/>
          </a:prstGeom>
          <a:noFill/>
        </p:spPr>
        <p:txBody>
          <a:bodyPr wrap="square">
            <a:spAutoFit/>
          </a:bodyPr>
          <a:lstStyle/>
          <a:p>
            <a:pPr algn="ctr"/>
            <a:r>
              <a:rPr lang="en-GB" b="1" i="0" dirty="0">
                <a:solidFill>
                  <a:srgbClr val="000000"/>
                </a:solidFill>
                <a:effectLst/>
                <a:latin typeface="Inter"/>
              </a:rPr>
              <a:t>Remember, you remain the rights holder to your research and writing—unless you give those rights away. </a:t>
            </a:r>
          </a:p>
          <a:p>
            <a:pPr algn="ctr"/>
            <a:endParaRPr lang="en-GB" b="1" dirty="0">
              <a:solidFill>
                <a:srgbClr val="000000"/>
              </a:solidFill>
              <a:latin typeface="Inter"/>
            </a:endParaRPr>
          </a:p>
          <a:p>
            <a:pPr algn="ctr"/>
            <a:r>
              <a:rPr lang="en-GB" b="1" i="0" dirty="0">
                <a:solidFill>
                  <a:srgbClr val="000000"/>
                </a:solidFill>
                <a:effectLst/>
                <a:latin typeface="Inter"/>
              </a:rPr>
              <a:t>Protect your intellectual contributions by choosing Technologies and practices that keep them under your control.</a:t>
            </a:r>
            <a:endParaRPr lang="en-US"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153B3D"/>
                </a:solidFill>
                <a:latin typeface="Arial" pitchFamily="34" charset="0"/>
                <a:ea typeface="Arial" pitchFamily="34" charset="-122"/>
                <a:cs typeface="Arial" pitchFamily="34" charset="-120"/>
              </a:rPr>
              <a:t>Data Privacy, IP, And Confidentiality</a:t>
            </a:r>
            <a:endParaRPr lang="en-US" sz="2800" b="1" dirty="0"/>
          </a:p>
        </p:txBody>
      </p:sp>
      <p:sp>
        <p:nvSpPr>
          <p:cNvPr id="5" name="Shape 3"/>
          <p:cNvSpPr/>
          <p:nvPr/>
        </p:nvSpPr>
        <p:spPr>
          <a:xfrm>
            <a:off x="594360" y="1056953"/>
            <a:ext cx="4997548" cy="2729601"/>
          </a:xfrm>
          <a:prstGeom prst="roundRect">
            <a:avLst>
              <a:gd name="adj" fmla="val 1556"/>
            </a:avLst>
          </a:prstGeom>
          <a:solidFill>
            <a:srgbClr val="FFFFFF"/>
          </a:solidFill>
          <a:ln w="17780">
            <a:solidFill>
              <a:srgbClr val="FF8066"/>
            </a:solidFill>
            <a:prstDash val="solid"/>
          </a:ln>
        </p:spPr>
        <p:txBody>
          <a:bodyPr/>
          <a:lstStyle/>
          <a:p>
            <a:endParaRPr lang="en-US"/>
          </a:p>
        </p:txBody>
      </p:sp>
      <p:sp>
        <p:nvSpPr>
          <p:cNvPr id="6" name="Text 4"/>
          <p:cNvSpPr/>
          <p:nvPr/>
        </p:nvSpPr>
        <p:spPr>
          <a:xfrm>
            <a:off x="771965" y="1181157"/>
            <a:ext cx="4752184" cy="254449"/>
          </a:xfrm>
          <a:prstGeom prst="rect">
            <a:avLst/>
          </a:prstGeom>
          <a:noFill/>
          <a:ln/>
        </p:spPr>
        <p:txBody>
          <a:bodyPr wrap="square" lIns="0" tIns="0" rIns="0" bIns="0" rtlCol="0" anchor="ctr"/>
          <a:lstStyle/>
          <a:p>
            <a:pPr algn="ctr"/>
            <a:r>
              <a:rPr lang="en-US" sz="1400" b="1" dirty="0">
                <a:solidFill>
                  <a:srgbClr val="FF8066"/>
                </a:solidFill>
              </a:rPr>
              <a:t>Look for AI tools that:</a:t>
            </a:r>
            <a:endParaRPr lang="en-US" sz="1400" dirty="0"/>
          </a:p>
        </p:txBody>
      </p:sp>
      <p:sp>
        <p:nvSpPr>
          <p:cNvPr id="7" name="Text 5"/>
          <p:cNvSpPr/>
          <p:nvPr/>
        </p:nvSpPr>
        <p:spPr>
          <a:xfrm>
            <a:off x="839725" y="1563566"/>
            <a:ext cx="4623230" cy="2103707"/>
          </a:xfrm>
          <a:prstGeom prst="rect">
            <a:avLst/>
          </a:prstGeom>
          <a:noFill/>
          <a:ln/>
        </p:spPr>
        <p:txBody>
          <a:bodyPr wrap="square" lIns="0" tIns="0" rIns="0" bIns="0" rtlCol="0" anchor="t"/>
          <a:lstStyle/>
          <a:p>
            <a:pPr marL="152400" indent="-152400">
              <a:spcAft>
                <a:spcPts val="800"/>
              </a:spcAft>
              <a:buSzPct val="100000"/>
              <a:buChar char="•"/>
            </a:pPr>
            <a:r>
              <a:rPr lang="en-US" sz="1400" dirty="0">
                <a:solidFill>
                  <a:srgbClr val="153B3D"/>
                </a:solidFill>
              </a:rPr>
              <a:t>Explicitly state they don't claim ownership over your content, and place no restrictions on how you use your own content or its outputs.</a:t>
            </a:r>
          </a:p>
          <a:p>
            <a:pPr marL="152400" indent="-152400">
              <a:spcAft>
                <a:spcPts val="800"/>
              </a:spcAft>
              <a:buSzPct val="100000"/>
              <a:buChar char="•"/>
            </a:pPr>
            <a:r>
              <a:rPr lang="en-US" sz="1400" dirty="0">
                <a:solidFill>
                  <a:srgbClr val="153B3D"/>
                </a:solidFill>
              </a:rPr>
              <a:t>Let you opt out of data retention and training, or default to no retention at all.</a:t>
            </a:r>
          </a:p>
          <a:p>
            <a:pPr marL="152400" indent="-152400">
              <a:spcAft>
                <a:spcPts val="800"/>
              </a:spcAft>
              <a:buSzPct val="100000"/>
              <a:buChar char="•"/>
            </a:pPr>
            <a:r>
              <a:rPr lang="en-US" sz="1400" dirty="0">
                <a:solidFill>
                  <a:srgbClr val="153B3D"/>
                </a:solidFill>
              </a:rPr>
              <a:t>Clearly limit how your content is used (only to deliver the service you asked for, not for training or redistribution.)</a:t>
            </a:r>
          </a:p>
          <a:p>
            <a:pPr marL="152400" indent="-152400">
              <a:spcAft>
                <a:spcPts val="800"/>
              </a:spcAft>
              <a:buSzPct val="100000"/>
              <a:buChar char="•"/>
            </a:pPr>
            <a:r>
              <a:rPr lang="en-US" sz="1400" dirty="0">
                <a:solidFill>
                  <a:srgbClr val="153B3D"/>
                </a:solidFill>
              </a:rPr>
              <a:t>Give you a clear way to delete your data on request</a:t>
            </a:r>
            <a:endParaRPr lang="en-US" sz="1400" dirty="0"/>
          </a:p>
        </p:txBody>
      </p:sp>
      <p:sp>
        <p:nvSpPr>
          <p:cNvPr id="8" name="Shape 6"/>
          <p:cNvSpPr/>
          <p:nvPr/>
        </p:nvSpPr>
        <p:spPr>
          <a:xfrm>
            <a:off x="5837272" y="1056953"/>
            <a:ext cx="5775608" cy="2729601"/>
          </a:xfrm>
          <a:prstGeom prst="roundRect">
            <a:avLst>
              <a:gd name="adj" fmla="val 1556"/>
            </a:avLst>
          </a:prstGeom>
          <a:solidFill>
            <a:srgbClr val="073F42"/>
          </a:solidFill>
          <a:ln/>
        </p:spPr>
        <p:txBody>
          <a:bodyPr/>
          <a:lstStyle/>
          <a:p>
            <a:endParaRPr lang="en-US"/>
          </a:p>
        </p:txBody>
      </p:sp>
      <p:sp>
        <p:nvSpPr>
          <p:cNvPr id="9" name="Text 7"/>
          <p:cNvSpPr/>
          <p:nvPr/>
        </p:nvSpPr>
        <p:spPr>
          <a:xfrm>
            <a:off x="6150395" y="1165113"/>
            <a:ext cx="5149362" cy="286539"/>
          </a:xfrm>
          <a:prstGeom prst="rect">
            <a:avLst/>
          </a:prstGeom>
          <a:noFill/>
          <a:ln/>
        </p:spPr>
        <p:txBody>
          <a:bodyPr wrap="square" lIns="0" tIns="0" rIns="0" bIns="0" rtlCol="0" anchor="ctr"/>
          <a:lstStyle/>
          <a:p>
            <a:pPr algn="ctr"/>
            <a:r>
              <a:rPr lang="en-US" sz="1400" b="1" dirty="0">
                <a:solidFill>
                  <a:srgbClr val="99F02C"/>
                </a:solidFill>
              </a:rPr>
              <a:t>Be wary of tools that:</a:t>
            </a:r>
            <a:endParaRPr lang="en-US" sz="1400" dirty="0"/>
          </a:p>
        </p:txBody>
      </p:sp>
      <p:sp>
        <p:nvSpPr>
          <p:cNvPr id="10" name="Text 8"/>
          <p:cNvSpPr/>
          <p:nvPr/>
        </p:nvSpPr>
        <p:spPr>
          <a:xfrm>
            <a:off x="6014065" y="1559812"/>
            <a:ext cx="5410552" cy="2175423"/>
          </a:xfrm>
          <a:prstGeom prst="rect">
            <a:avLst/>
          </a:prstGeom>
          <a:noFill/>
          <a:ln/>
        </p:spPr>
        <p:txBody>
          <a:bodyPr wrap="square" lIns="0" tIns="0" rIns="0" bIns="0" rtlCol="0" anchor="t"/>
          <a:lstStyle/>
          <a:p>
            <a:pPr marL="285750" indent="-285750">
              <a:spcAft>
                <a:spcPts val="900"/>
              </a:spcAft>
              <a:buSzPct val="100000"/>
              <a:buFont typeface="Arial" panose="020B0604020202020204" pitchFamily="34" charset="0"/>
              <a:buChar char="•"/>
            </a:pPr>
            <a:r>
              <a:rPr lang="en-US" sz="1400" dirty="0">
                <a:solidFill>
                  <a:srgbClr val="FFFFFF"/>
                </a:solidFill>
              </a:rPr>
              <a:t>Use language like "perpetual," "royalty-free," or "for any purpose" (this reduces your control over your own content.)</a:t>
            </a:r>
          </a:p>
          <a:p>
            <a:pPr marL="285750" indent="-285750">
              <a:spcAft>
                <a:spcPts val="900"/>
              </a:spcAft>
              <a:buSzPct val="100000"/>
              <a:buFont typeface="Arial" panose="020B0604020202020204" pitchFamily="34" charset="0"/>
              <a:buChar char="•"/>
            </a:pPr>
            <a:r>
              <a:rPr lang="en-US" sz="1400" dirty="0">
                <a:solidFill>
                  <a:srgbClr val="FFFFFF"/>
                </a:solidFill>
              </a:rPr>
              <a:t>Automatically fold your content into model training.</a:t>
            </a:r>
          </a:p>
          <a:p>
            <a:pPr marL="285750" indent="-285750">
              <a:spcAft>
                <a:spcPts val="900"/>
              </a:spcAft>
              <a:buSzPct val="100000"/>
              <a:buFont typeface="Arial" panose="020B0604020202020204" pitchFamily="34" charset="0"/>
              <a:buChar char="•"/>
            </a:pPr>
            <a:r>
              <a:rPr lang="en-US" sz="1400" dirty="0">
                <a:solidFill>
                  <a:srgbClr val="FFFFFF"/>
                </a:solidFill>
              </a:rPr>
              <a:t>Label your outputs as "open" or "free to use," or default them to licenses like Creative Commons (this can expose your work to unrestricted use by others.)</a:t>
            </a:r>
          </a:p>
          <a:p>
            <a:pPr marL="285750" indent="-285750">
              <a:spcAft>
                <a:spcPts val="900"/>
              </a:spcAft>
              <a:buSzPct val="100000"/>
              <a:buFont typeface="Arial" panose="020B0604020202020204" pitchFamily="34" charset="0"/>
              <a:buChar char="•"/>
            </a:pPr>
            <a:r>
              <a:rPr lang="en-US" sz="1400" dirty="0">
                <a:solidFill>
                  <a:srgbClr val="FFFFFF"/>
                </a:solidFill>
              </a:rPr>
              <a:t> Retain your data indefinitely or share it with third parties without clear limits</a:t>
            </a:r>
            <a:endParaRPr lang="en-US" sz="1400" dirty="0"/>
          </a:p>
        </p:txBody>
      </p:sp>
      <p:sp>
        <p:nvSpPr>
          <p:cNvPr id="25"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5E7776"/>
                </a:solidFill>
              </a:defRPr>
            </a:lvl1pPr>
          </a:lstStyle>
          <a:p>
            <a:pPr algn="r"/>
            <a:fld id="{F7021451-1387-4CA6-816F-3879F97B5CBC}" type="slidenum">
              <a:rPr lang="en-US" b="0"/>
              <a:t>23</a:t>
            </a:fld>
            <a:endParaRPr lang="en-US"/>
          </a:p>
        </p:txBody>
      </p:sp>
      <p:sp>
        <p:nvSpPr>
          <p:cNvPr id="14" name="Shape 3">
            <a:extLst>
              <a:ext uri="{FF2B5EF4-FFF2-40B4-BE49-F238E27FC236}">
                <a16:creationId xmlns:a16="http://schemas.microsoft.com/office/drawing/2014/main" id="{F4CDE61F-5A82-0E79-8F6B-19972A55285A}"/>
              </a:ext>
            </a:extLst>
          </p:cNvPr>
          <p:cNvSpPr/>
          <p:nvPr/>
        </p:nvSpPr>
        <p:spPr>
          <a:xfrm>
            <a:off x="594360" y="4315556"/>
            <a:ext cx="11018520" cy="1957755"/>
          </a:xfrm>
          <a:prstGeom prst="roundRect">
            <a:avLst>
              <a:gd name="adj" fmla="val 1556"/>
            </a:avLst>
          </a:prstGeom>
          <a:solidFill>
            <a:srgbClr val="FFFFFF"/>
          </a:solidFill>
          <a:ln w="17780">
            <a:solidFill>
              <a:srgbClr val="FF8066"/>
            </a:solidFill>
            <a:prstDash val="solid"/>
          </a:ln>
        </p:spPr>
        <p:txBody>
          <a:bodyPr/>
          <a:lstStyle/>
          <a:p>
            <a:endParaRPr lang="en-US"/>
          </a:p>
        </p:txBody>
      </p:sp>
      <p:sp>
        <p:nvSpPr>
          <p:cNvPr id="15" name="Text 4">
            <a:extLst>
              <a:ext uri="{FF2B5EF4-FFF2-40B4-BE49-F238E27FC236}">
                <a16:creationId xmlns:a16="http://schemas.microsoft.com/office/drawing/2014/main" id="{ED0ABBFD-A9A3-9E11-5B81-821BEC9F9FD1}"/>
              </a:ext>
            </a:extLst>
          </p:cNvPr>
          <p:cNvSpPr/>
          <p:nvPr/>
        </p:nvSpPr>
        <p:spPr>
          <a:xfrm>
            <a:off x="883333" y="4426866"/>
            <a:ext cx="10379613" cy="318459"/>
          </a:xfrm>
          <a:prstGeom prst="rect">
            <a:avLst/>
          </a:prstGeom>
          <a:noFill/>
          <a:ln/>
        </p:spPr>
        <p:txBody>
          <a:bodyPr wrap="square" lIns="0" tIns="0" rIns="0" bIns="0" rtlCol="0" anchor="ctr"/>
          <a:lstStyle/>
          <a:p>
            <a:pPr algn="ctr"/>
            <a:r>
              <a:rPr lang="en-US" sz="1400" b="1" dirty="0">
                <a:solidFill>
                  <a:srgbClr val="FF8066"/>
                </a:solidFill>
              </a:rPr>
              <a:t>Enterprise AI Tools: The Safer Choice for Sensitive Research</a:t>
            </a:r>
            <a:endParaRPr lang="en-US" sz="1400" dirty="0"/>
          </a:p>
        </p:txBody>
      </p:sp>
      <p:sp>
        <p:nvSpPr>
          <p:cNvPr id="16" name="Text 5">
            <a:extLst>
              <a:ext uri="{FF2B5EF4-FFF2-40B4-BE49-F238E27FC236}">
                <a16:creationId xmlns:a16="http://schemas.microsoft.com/office/drawing/2014/main" id="{2AA9AF95-01B5-E404-0DF2-6A46A3A0DDA3}"/>
              </a:ext>
            </a:extLst>
          </p:cNvPr>
          <p:cNvSpPr/>
          <p:nvPr/>
        </p:nvSpPr>
        <p:spPr>
          <a:xfrm>
            <a:off x="868680" y="4856635"/>
            <a:ext cx="10290771" cy="1386900"/>
          </a:xfrm>
          <a:prstGeom prst="rect">
            <a:avLst/>
          </a:prstGeom>
          <a:noFill/>
          <a:ln/>
        </p:spPr>
        <p:txBody>
          <a:bodyPr wrap="square" lIns="0" tIns="0" rIns="0" bIns="0" rtlCol="0" anchor="t"/>
          <a:lstStyle/>
          <a:p>
            <a:pPr marL="152400" indent="-152400">
              <a:spcAft>
                <a:spcPts val="800"/>
              </a:spcAft>
              <a:buSzPct val="100000"/>
              <a:buChar char="•"/>
            </a:pPr>
            <a:r>
              <a:rPr lang="en-US" sz="1400" dirty="0"/>
              <a:t>Generally the safest option for unpublished or sensitive material  (provide stronger protections than consumer versions). </a:t>
            </a:r>
          </a:p>
          <a:p>
            <a:pPr marL="152400" indent="-152400">
              <a:spcAft>
                <a:spcPts val="800"/>
              </a:spcAft>
              <a:buSzPct val="100000"/>
              <a:buChar char="•"/>
            </a:pPr>
            <a:r>
              <a:rPr lang="en-US" sz="1400" dirty="0"/>
              <a:t>Explicit guarantees: content not used for training, clear data retention/deletion policies, confirmed content ownership </a:t>
            </a:r>
          </a:p>
          <a:p>
            <a:pPr marL="152400" indent="-152400">
              <a:spcAft>
                <a:spcPts val="800"/>
              </a:spcAft>
              <a:buSzPct val="100000"/>
              <a:buChar char="•"/>
            </a:pPr>
            <a:r>
              <a:rPr lang="en-US" sz="1400" dirty="0"/>
              <a:t>Better alignment with institutional, funder, and ethics/data-protection requirements </a:t>
            </a:r>
          </a:p>
          <a:p>
            <a:pPr marL="152400" indent="-152400">
              <a:spcAft>
                <a:spcPts val="800"/>
              </a:spcAft>
              <a:buSzPct val="100000"/>
              <a:buChar char="•"/>
            </a:pPr>
            <a:r>
              <a:rPr lang="en-US" sz="1400" dirty="0"/>
              <a:t>Enhanced admin controls, e.g., disabling external sharing, single sign-on security</a:t>
            </a:r>
          </a:p>
        </p:txBody>
      </p:sp>
    </p:spTree>
    <p:extLst>
      <p:ext uri="{BB962C8B-B14F-4D97-AF65-F5344CB8AC3E}">
        <p14:creationId xmlns:p14="http://schemas.microsoft.com/office/powerpoint/2010/main" val="2567880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1" cy="1"/>
          <a:chOff x="0" y="0"/>
          <a:chExt cx="1" cy="1"/>
        </a:xfrm>
      </p:grpSpPr>
      <p:sp>
        <p:nvSpPr>
          <p:cNvPr id="2" name="Text 0"/>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153B3D"/>
                </a:solidFill>
                <a:latin typeface="Arial" pitchFamily="34" charset="0"/>
                <a:ea typeface="Arial" pitchFamily="34" charset="-122"/>
                <a:cs typeface="Arial" pitchFamily="34" charset="-120"/>
              </a:rPr>
              <a:t>AI In Peer Review</a:t>
            </a:r>
            <a:endParaRPr lang="en-US" sz="2800" b="1" dirty="0"/>
          </a:p>
        </p:txBody>
      </p:sp>
      <p:sp>
        <p:nvSpPr>
          <p:cNvPr id="3" name="Shape 1"/>
          <p:cNvSpPr/>
          <p:nvPr/>
        </p:nvSpPr>
        <p:spPr>
          <a:xfrm>
            <a:off x="521208" y="914400"/>
            <a:ext cx="1965960" cy="310896"/>
          </a:xfrm>
          <a:prstGeom prst="roundRect">
            <a:avLst>
              <a:gd name="adj" fmla="val 17647"/>
            </a:avLst>
          </a:prstGeom>
          <a:solidFill>
            <a:srgbClr val="0B6967"/>
          </a:solidFill>
          <a:ln w="12700">
            <a:solidFill>
              <a:srgbClr val="0B6967"/>
            </a:solidFill>
            <a:prstDash val="solid"/>
          </a:ln>
        </p:spPr>
        <p:txBody>
          <a:bodyPr/>
          <a:lstStyle/>
          <a:p>
            <a:endParaRPr lang="en-US"/>
          </a:p>
        </p:txBody>
      </p:sp>
      <p:sp>
        <p:nvSpPr>
          <p:cNvPr id="4" name="Text 2"/>
          <p:cNvSpPr/>
          <p:nvPr/>
        </p:nvSpPr>
        <p:spPr>
          <a:xfrm>
            <a:off x="658368" y="982980"/>
            <a:ext cx="1737360" cy="146304"/>
          </a:xfrm>
          <a:prstGeom prst="rect">
            <a:avLst/>
          </a:prstGeom>
          <a:noFill/>
          <a:ln/>
        </p:spPr>
        <p:txBody>
          <a:bodyPr wrap="square" lIns="0" tIns="0" rIns="0" bIns="0" rtlCol="0" anchor="ctr"/>
          <a:lstStyle/>
          <a:p>
            <a:pPr marL="0" indent="0">
              <a:buNone/>
            </a:pPr>
            <a:r>
              <a:rPr lang="en-US" sz="800" b="1" kern="0" spc="140" dirty="0">
                <a:solidFill>
                  <a:srgbClr val="FFFFFF"/>
                </a:solidFill>
              </a:rPr>
              <a:t>EDITORIAL ASSESSMENT</a:t>
            </a:r>
            <a:endParaRPr lang="en-US" sz="800" dirty="0"/>
          </a:p>
        </p:txBody>
      </p:sp>
      <p:sp>
        <p:nvSpPr>
          <p:cNvPr id="5" name="Shape 3"/>
          <p:cNvSpPr/>
          <p:nvPr/>
        </p:nvSpPr>
        <p:spPr>
          <a:xfrm>
            <a:off x="640080" y="1463040"/>
            <a:ext cx="3474720" cy="4160520"/>
          </a:xfrm>
          <a:prstGeom prst="roundRect">
            <a:avLst>
              <a:gd name="adj" fmla="val 2368"/>
            </a:avLst>
          </a:prstGeom>
          <a:solidFill>
            <a:srgbClr val="FFFFFF"/>
          </a:solidFill>
          <a:ln w="19050">
            <a:solidFill>
              <a:srgbClr val="16E28C"/>
            </a:solidFill>
            <a:prstDash val="solid"/>
          </a:ln>
        </p:spPr>
        <p:txBody>
          <a:bodyPr/>
          <a:lstStyle/>
          <a:p>
            <a:endParaRPr lang="en-US"/>
          </a:p>
        </p:txBody>
      </p:sp>
      <p:sp>
        <p:nvSpPr>
          <p:cNvPr id="6" name="Shape 4"/>
          <p:cNvSpPr/>
          <p:nvPr/>
        </p:nvSpPr>
        <p:spPr>
          <a:xfrm>
            <a:off x="640080" y="1463040"/>
            <a:ext cx="3474720" cy="640080"/>
          </a:xfrm>
          <a:prstGeom prst="roundRect">
            <a:avLst>
              <a:gd name="adj" fmla="val 12857"/>
            </a:avLst>
          </a:prstGeom>
          <a:solidFill>
            <a:srgbClr val="16E28C"/>
          </a:solidFill>
          <a:ln/>
        </p:spPr>
        <p:txBody>
          <a:bodyPr/>
          <a:lstStyle/>
          <a:p>
            <a:endParaRPr lang="en-US"/>
          </a:p>
        </p:txBody>
      </p:sp>
      <p:sp>
        <p:nvSpPr>
          <p:cNvPr id="7" name="Text 5"/>
          <p:cNvSpPr/>
          <p:nvPr/>
        </p:nvSpPr>
        <p:spPr>
          <a:xfrm>
            <a:off x="640080" y="1627632"/>
            <a:ext cx="3474720" cy="310896"/>
          </a:xfrm>
          <a:prstGeom prst="rect">
            <a:avLst/>
          </a:prstGeom>
          <a:noFill/>
          <a:ln/>
        </p:spPr>
        <p:txBody>
          <a:bodyPr wrap="square" lIns="0" tIns="0" rIns="0" bIns="0" rtlCol="0" anchor="ctr"/>
          <a:lstStyle/>
          <a:p>
            <a:pPr marL="0" indent="0" algn="ctr">
              <a:buNone/>
            </a:pPr>
            <a:r>
              <a:rPr lang="en-US" sz="1400" b="1" dirty="0">
                <a:solidFill>
                  <a:srgbClr val="FFFFFF"/>
                </a:solidFill>
              </a:rPr>
              <a:t>AUTHORS</a:t>
            </a:r>
            <a:endParaRPr lang="en-US" sz="1400" dirty="0"/>
          </a:p>
        </p:txBody>
      </p:sp>
      <p:sp>
        <p:nvSpPr>
          <p:cNvPr id="8" name="Text 6"/>
          <p:cNvSpPr/>
          <p:nvPr/>
        </p:nvSpPr>
        <p:spPr>
          <a:xfrm>
            <a:off x="896112" y="2331720"/>
            <a:ext cx="2971800" cy="3108960"/>
          </a:xfrm>
          <a:prstGeom prst="rect">
            <a:avLst/>
          </a:prstGeom>
          <a:noFill/>
          <a:ln/>
        </p:spPr>
        <p:txBody>
          <a:bodyPr wrap="square" lIns="0" tIns="0" rIns="0" bIns="0" rtlCol="0" anchor="t"/>
          <a:lstStyle/>
          <a:p>
            <a:pPr marL="127000" indent="-127000">
              <a:spcAft>
                <a:spcPts val="1200"/>
              </a:spcAft>
              <a:buSzPct val="100000"/>
              <a:buChar char="•"/>
            </a:pPr>
            <a:r>
              <a:rPr lang="en-US" sz="1400" b="1" dirty="0">
                <a:solidFill>
                  <a:srgbClr val="153B3D"/>
                </a:solidFill>
              </a:rPr>
              <a:t>Must not assume AI use is permitted</a:t>
            </a:r>
            <a:endParaRPr lang="en-US" sz="1400" dirty="0"/>
          </a:p>
          <a:p>
            <a:pPr marL="127000" indent="-127000">
              <a:buSzPct val="100000"/>
              <a:buChar char="•"/>
            </a:pPr>
            <a:r>
              <a:rPr lang="en-US" sz="1400" dirty="0">
                <a:solidFill>
                  <a:srgbClr val="153B3D"/>
                </a:solidFill>
              </a:rPr>
              <a:t>Follow the target journal’s policy</a:t>
            </a:r>
            <a:endParaRPr lang="en-US" sz="1400" dirty="0"/>
          </a:p>
        </p:txBody>
      </p:sp>
      <p:sp>
        <p:nvSpPr>
          <p:cNvPr id="9" name="Shape 7"/>
          <p:cNvSpPr/>
          <p:nvPr/>
        </p:nvSpPr>
        <p:spPr>
          <a:xfrm>
            <a:off x="4343400" y="1463040"/>
            <a:ext cx="3474720" cy="4160520"/>
          </a:xfrm>
          <a:prstGeom prst="roundRect">
            <a:avLst>
              <a:gd name="adj" fmla="val 2368"/>
            </a:avLst>
          </a:prstGeom>
          <a:solidFill>
            <a:srgbClr val="073F42"/>
          </a:solidFill>
          <a:ln w="19050">
            <a:solidFill>
              <a:srgbClr val="4B7FFF"/>
            </a:solidFill>
            <a:prstDash val="solid"/>
          </a:ln>
        </p:spPr>
        <p:txBody>
          <a:bodyPr/>
          <a:lstStyle/>
          <a:p>
            <a:endParaRPr lang="en-US"/>
          </a:p>
        </p:txBody>
      </p:sp>
      <p:sp>
        <p:nvSpPr>
          <p:cNvPr id="10" name="Shape 8"/>
          <p:cNvSpPr/>
          <p:nvPr/>
        </p:nvSpPr>
        <p:spPr>
          <a:xfrm>
            <a:off x="4343400" y="1463040"/>
            <a:ext cx="3474720" cy="640080"/>
          </a:xfrm>
          <a:prstGeom prst="roundRect">
            <a:avLst>
              <a:gd name="adj" fmla="val 12857"/>
            </a:avLst>
          </a:prstGeom>
          <a:solidFill>
            <a:srgbClr val="4B7FFF"/>
          </a:solidFill>
          <a:ln/>
        </p:spPr>
        <p:txBody>
          <a:bodyPr/>
          <a:lstStyle/>
          <a:p>
            <a:endParaRPr lang="en-US"/>
          </a:p>
        </p:txBody>
      </p:sp>
      <p:sp>
        <p:nvSpPr>
          <p:cNvPr id="11" name="Text 9"/>
          <p:cNvSpPr/>
          <p:nvPr/>
        </p:nvSpPr>
        <p:spPr>
          <a:xfrm>
            <a:off x="4343400" y="1627632"/>
            <a:ext cx="3474720" cy="310896"/>
          </a:xfrm>
          <a:prstGeom prst="rect">
            <a:avLst/>
          </a:prstGeom>
          <a:noFill/>
          <a:ln/>
        </p:spPr>
        <p:txBody>
          <a:bodyPr wrap="square" lIns="0" tIns="0" rIns="0" bIns="0" rtlCol="0" anchor="ctr"/>
          <a:lstStyle/>
          <a:p>
            <a:pPr marL="0" indent="0" algn="ctr">
              <a:buNone/>
            </a:pPr>
            <a:r>
              <a:rPr lang="en-US" sz="1400" b="1" dirty="0">
                <a:solidFill>
                  <a:srgbClr val="FFFFFF"/>
                </a:solidFill>
              </a:rPr>
              <a:t>REVIEWERS</a:t>
            </a:r>
            <a:endParaRPr lang="en-US" sz="1400" dirty="0"/>
          </a:p>
        </p:txBody>
      </p:sp>
      <p:sp>
        <p:nvSpPr>
          <p:cNvPr id="12" name="Text 10"/>
          <p:cNvSpPr/>
          <p:nvPr/>
        </p:nvSpPr>
        <p:spPr>
          <a:xfrm>
            <a:off x="4599432" y="2331720"/>
            <a:ext cx="2971800" cy="3108960"/>
          </a:xfrm>
          <a:prstGeom prst="rect">
            <a:avLst/>
          </a:prstGeom>
          <a:noFill/>
          <a:ln/>
        </p:spPr>
        <p:txBody>
          <a:bodyPr wrap="square" lIns="0" tIns="0" rIns="0" bIns="0" rtlCol="0" anchor="t"/>
          <a:lstStyle/>
          <a:p>
            <a:pPr marL="127000" indent="-127000">
              <a:spcAft>
                <a:spcPts val="1200"/>
              </a:spcAft>
              <a:buSzPct val="100000"/>
              <a:buChar char="•"/>
            </a:pPr>
            <a:r>
              <a:rPr lang="en-US" sz="1400" b="1" dirty="0">
                <a:solidFill>
                  <a:srgbClr val="FFFFFF"/>
                </a:solidFill>
              </a:rPr>
              <a:t>Protect manuscript confidentiality</a:t>
            </a:r>
            <a:endParaRPr lang="en-US" sz="1400" dirty="0"/>
          </a:p>
          <a:p>
            <a:pPr marL="127000" indent="-127000">
              <a:buSzPct val="100000"/>
              <a:buChar char="•"/>
            </a:pPr>
            <a:r>
              <a:rPr lang="en-US" sz="1400" dirty="0">
                <a:solidFill>
                  <a:srgbClr val="E6F1EE"/>
                </a:solidFill>
              </a:rPr>
              <a:t>Do not upload to unsecured AI tools; do not outsource judgment</a:t>
            </a:r>
            <a:endParaRPr lang="en-US" sz="1400" dirty="0"/>
          </a:p>
        </p:txBody>
      </p:sp>
      <p:sp>
        <p:nvSpPr>
          <p:cNvPr id="13" name="Shape 11"/>
          <p:cNvSpPr/>
          <p:nvPr/>
        </p:nvSpPr>
        <p:spPr>
          <a:xfrm>
            <a:off x="8046720" y="1463040"/>
            <a:ext cx="3474720" cy="4160520"/>
          </a:xfrm>
          <a:prstGeom prst="roundRect">
            <a:avLst>
              <a:gd name="adj" fmla="val 2368"/>
            </a:avLst>
          </a:prstGeom>
          <a:solidFill>
            <a:srgbClr val="FFFFFF"/>
          </a:solidFill>
          <a:ln w="19050">
            <a:solidFill>
              <a:srgbClr val="FF8066"/>
            </a:solidFill>
            <a:prstDash val="solid"/>
          </a:ln>
        </p:spPr>
        <p:txBody>
          <a:bodyPr/>
          <a:lstStyle/>
          <a:p>
            <a:endParaRPr lang="en-US"/>
          </a:p>
        </p:txBody>
      </p:sp>
      <p:sp>
        <p:nvSpPr>
          <p:cNvPr id="14" name="Shape 12"/>
          <p:cNvSpPr/>
          <p:nvPr/>
        </p:nvSpPr>
        <p:spPr>
          <a:xfrm>
            <a:off x="8046720" y="1463040"/>
            <a:ext cx="3474720" cy="640080"/>
          </a:xfrm>
          <a:prstGeom prst="roundRect">
            <a:avLst>
              <a:gd name="adj" fmla="val 12857"/>
            </a:avLst>
          </a:prstGeom>
          <a:solidFill>
            <a:srgbClr val="FF8066"/>
          </a:solidFill>
          <a:ln/>
        </p:spPr>
        <p:txBody>
          <a:bodyPr/>
          <a:lstStyle/>
          <a:p>
            <a:endParaRPr lang="en-US"/>
          </a:p>
        </p:txBody>
      </p:sp>
      <p:sp>
        <p:nvSpPr>
          <p:cNvPr id="15" name="Text 13"/>
          <p:cNvSpPr/>
          <p:nvPr/>
        </p:nvSpPr>
        <p:spPr>
          <a:xfrm>
            <a:off x="8046720" y="1627632"/>
            <a:ext cx="3474720" cy="310896"/>
          </a:xfrm>
          <a:prstGeom prst="rect">
            <a:avLst/>
          </a:prstGeom>
          <a:noFill/>
          <a:ln/>
        </p:spPr>
        <p:txBody>
          <a:bodyPr wrap="square" lIns="0" tIns="0" rIns="0" bIns="0" rtlCol="0" anchor="ctr"/>
          <a:lstStyle/>
          <a:p>
            <a:pPr marL="0" indent="0" algn="ctr">
              <a:buNone/>
            </a:pPr>
            <a:r>
              <a:rPr lang="en-US" sz="1400" b="1" dirty="0">
                <a:solidFill>
                  <a:srgbClr val="FFFFFF"/>
                </a:solidFill>
              </a:rPr>
              <a:t>EDITORS</a:t>
            </a:r>
            <a:endParaRPr lang="en-US" sz="1400" dirty="0"/>
          </a:p>
        </p:txBody>
      </p:sp>
      <p:sp>
        <p:nvSpPr>
          <p:cNvPr id="16" name="Text 14"/>
          <p:cNvSpPr/>
          <p:nvPr/>
        </p:nvSpPr>
        <p:spPr>
          <a:xfrm>
            <a:off x="8302752" y="2331720"/>
            <a:ext cx="2971800" cy="3108960"/>
          </a:xfrm>
          <a:prstGeom prst="rect">
            <a:avLst/>
          </a:prstGeom>
          <a:noFill/>
          <a:ln/>
        </p:spPr>
        <p:txBody>
          <a:bodyPr wrap="square" lIns="0" tIns="0" rIns="0" bIns="0" rtlCol="0" anchor="t"/>
          <a:lstStyle/>
          <a:p>
            <a:pPr marL="127000" indent="-127000">
              <a:spcAft>
                <a:spcPts val="1200"/>
              </a:spcAft>
              <a:buSzPct val="100000"/>
              <a:buChar char="•"/>
            </a:pPr>
            <a:r>
              <a:rPr lang="en-US" sz="1400" b="1" dirty="0">
                <a:solidFill>
                  <a:srgbClr val="153B3D"/>
                </a:solidFill>
              </a:rPr>
              <a:t>Protect confidential submissions</a:t>
            </a:r>
            <a:endParaRPr lang="en-US" sz="1400" dirty="0"/>
          </a:p>
          <a:p>
            <a:pPr marL="127000" indent="-127000">
              <a:buSzPct val="100000"/>
              <a:buChar char="•"/>
            </a:pPr>
            <a:r>
              <a:rPr lang="en-US" sz="1400" dirty="0">
                <a:solidFill>
                  <a:srgbClr val="153B3D"/>
                </a:solidFill>
              </a:rPr>
              <a:t>Own the decision; detection scores are not proof of misconduct</a:t>
            </a:r>
            <a:endParaRPr lang="en-US" sz="1400" dirty="0"/>
          </a:p>
        </p:txBody>
      </p:sp>
      <p:sp>
        <p:nvSpPr>
          <p:cNvPr id="25"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5E7776"/>
                </a:solidFill>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1" cy="1"/>
          <a:chOff x="0" y="0"/>
          <a:chExt cx="1" cy="1"/>
        </a:xfrm>
      </p:grpSpPr>
      <p:sp>
        <p:nvSpPr>
          <p:cNvPr id="2" name="Text 0"/>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FFFFFF"/>
                </a:solidFill>
                <a:latin typeface="Arial" pitchFamily="34" charset="0"/>
                <a:ea typeface="Arial" pitchFamily="34" charset="-122"/>
                <a:cs typeface="Arial" pitchFamily="34" charset="-120"/>
              </a:rPr>
              <a:t>Final Checklist: Before Using AI</a:t>
            </a:r>
            <a:endParaRPr lang="en-US" sz="2800" b="1" dirty="0"/>
          </a:p>
        </p:txBody>
      </p:sp>
      <p:sp>
        <p:nvSpPr>
          <p:cNvPr id="3" name="Shape 1"/>
          <p:cNvSpPr/>
          <p:nvPr/>
        </p:nvSpPr>
        <p:spPr>
          <a:xfrm>
            <a:off x="521208" y="914400"/>
            <a:ext cx="1965960" cy="310896"/>
          </a:xfrm>
          <a:prstGeom prst="roundRect">
            <a:avLst>
              <a:gd name="adj" fmla="val 17647"/>
            </a:avLst>
          </a:prstGeom>
          <a:solidFill>
            <a:srgbClr val="0B6967"/>
          </a:solidFill>
          <a:ln w="12700">
            <a:solidFill>
              <a:srgbClr val="0B6967"/>
            </a:solidFill>
            <a:prstDash val="solid"/>
          </a:ln>
        </p:spPr>
        <p:txBody>
          <a:bodyPr/>
          <a:lstStyle/>
          <a:p>
            <a:endParaRPr lang="en-US"/>
          </a:p>
        </p:txBody>
      </p:sp>
      <p:sp>
        <p:nvSpPr>
          <p:cNvPr id="4" name="Text 2"/>
          <p:cNvSpPr/>
          <p:nvPr/>
        </p:nvSpPr>
        <p:spPr>
          <a:xfrm>
            <a:off x="658368" y="982980"/>
            <a:ext cx="1737360" cy="146304"/>
          </a:xfrm>
          <a:prstGeom prst="rect">
            <a:avLst/>
          </a:prstGeom>
          <a:noFill/>
          <a:ln/>
        </p:spPr>
        <p:txBody>
          <a:bodyPr wrap="square" lIns="0" tIns="0" rIns="0" bIns="0" rtlCol="0" anchor="ctr"/>
          <a:lstStyle/>
          <a:p>
            <a:pPr marL="0" indent="0">
              <a:buNone/>
            </a:pPr>
            <a:r>
              <a:rPr lang="en-US" sz="800" b="1" kern="0" spc="140" dirty="0">
                <a:solidFill>
                  <a:srgbClr val="FFFFFF"/>
                </a:solidFill>
              </a:rPr>
              <a:t>TAKEAWAY</a:t>
            </a:r>
            <a:endParaRPr lang="en-US" sz="800" dirty="0"/>
          </a:p>
        </p:txBody>
      </p:sp>
      <p:sp>
        <p:nvSpPr>
          <p:cNvPr id="5" name="Shape 3"/>
          <p:cNvSpPr/>
          <p:nvPr/>
        </p:nvSpPr>
        <p:spPr>
          <a:xfrm>
            <a:off x="777240" y="1371600"/>
            <a:ext cx="566928" cy="566928"/>
          </a:xfrm>
          <a:prstGeom prst="ellipse">
            <a:avLst/>
          </a:prstGeom>
          <a:solidFill>
            <a:srgbClr val="4B7FFF"/>
          </a:solidFill>
          <a:ln/>
        </p:spPr>
        <p:txBody>
          <a:bodyPr/>
          <a:lstStyle/>
          <a:p>
            <a:endParaRPr lang="en-US"/>
          </a:p>
        </p:txBody>
      </p:sp>
      <p:sp>
        <p:nvSpPr>
          <p:cNvPr id="6" name="Text 4"/>
          <p:cNvSpPr/>
          <p:nvPr/>
        </p:nvSpPr>
        <p:spPr>
          <a:xfrm>
            <a:off x="777240" y="1517904"/>
            <a:ext cx="566928" cy="274320"/>
          </a:xfrm>
          <a:prstGeom prst="rect">
            <a:avLst/>
          </a:prstGeom>
          <a:noFill/>
          <a:ln/>
        </p:spPr>
        <p:txBody>
          <a:bodyPr wrap="square" lIns="0" tIns="0" rIns="0" bIns="0" rtlCol="0" anchor="ctr"/>
          <a:lstStyle/>
          <a:p>
            <a:pPr marL="0" indent="0" algn="ctr">
              <a:buNone/>
            </a:pPr>
            <a:r>
              <a:rPr lang="en-US" sz="1400" b="1" dirty="0">
                <a:solidFill>
                  <a:srgbClr val="FFFFFF"/>
                </a:solidFill>
              </a:rPr>
              <a:t>1</a:t>
            </a:r>
            <a:endParaRPr lang="en-US" sz="1400" dirty="0"/>
          </a:p>
        </p:txBody>
      </p:sp>
      <p:sp>
        <p:nvSpPr>
          <p:cNvPr id="7" name="Text 5"/>
          <p:cNvSpPr/>
          <p:nvPr/>
        </p:nvSpPr>
        <p:spPr>
          <a:xfrm>
            <a:off x="1554480" y="1389888"/>
            <a:ext cx="6126480" cy="310896"/>
          </a:xfrm>
          <a:prstGeom prst="rect">
            <a:avLst/>
          </a:prstGeom>
          <a:noFill/>
          <a:ln/>
        </p:spPr>
        <p:txBody>
          <a:bodyPr wrap="square" lIns="0" tIns="0" rIns="0" bIns="0" rtlCol="0" anchor="ctr"/>
          <a:lstStyle/>
          <a:p>
            <a:pPr marL="0" indent="0">
              <a:buNone/>
            </a:pPr>
            <a:r>
              <a:rPr lang="en-US" sz="1600" b="1" dirty="0">
                <a:solidFill>
                  <a:srgbClr val="FFFFFF"/>
                </a:solidFill>
              </a:rPr>
              <a:t>Can I verify the output?</a:t>
            </a:r>
            <a:endParaRPr lang="en-US" sz="1600" dirty="0"/>
          </a:p>
        </p:txBody>
      </p:sp>
      <p:sp>
        <p:nvSpPr>
          <p:cNvPr id="8" name="Text 6"/>
          <p:cNvSpPr/>
          <p:nvPr/>
        </p:nvSpPr>
        <p:spPr>
          <a:xfrm>
            <a:off x="1572768" y="1719072"/>
            <a:ext cx="9966960" cy="256032"/>
          </a:xfrm>
          <a:prstGeom prst="rect">
            <a:avLst/>
          </a:prstGeom>
          <a:noFill/>
          <a:ln/>
        </p:spPr>
        <p:txBody>
          <a:bodyPr wrap="square" lIns="0" tIns="0" rIns="0" bIns="0" rtlCol="0" anchor="ctr"/>
          <a:lstStyle/>
          <a:p>
            <a:pPr marL="0" indent="0">
              <a:buNone/>
            </a:pPr>
            <a:r>
              <a:rPr lang="en-US" sz="1200" dirty="0">
                <a:solidFill>
                  <a:srgbClr val="DCE8E4"/>
                </a:solidFill>
              </a:rPr>
              <a:t>Check every claim, citation, calculation, and result</a:t>
            </a:r>
            <a:endParaRPr lang="en-US" sz="1200" dirty="0"/>
          </a:p>
        </p:txBody>
      </p:sp>
      <p:sp>
        <p:nvSpPr>
          <p:cNvPr id="9" name="Shape 7"/>
          <p:cNvSpPr/>
          <p:nvPr/>
        </p:nvSpPr>
        <p:spPr>
          <a:xfrm>
            <a:off x="1554480" y="2029968"/>
            <a:ext cx="9966960" cy="1"/>
          </a:xfrm>
          <a:prstGeom prst="line">
            <a:avLst/>
          </a:prstGeom>
          <a:noFill/>
          <a:ln w="10160">
            <a:solidFill>
              <a:srgbClr val="2D6968"/>
            </a:solidFill>
            <a:prstDash val="solid"/>
          </a:ln>
        </p:spPr>
        <p:txBody>
          <a:bodyPr/>
          <a:lstStyle/>
          <a:p>
            <a:endParaRPr lang="en-US"/>
          </a:p>
        </p:txBody>
      </p:sp>
      <p:sp>
        <p:nvSpPr>
          <p:cNvPr id="10" name="Shape 8"/>
          <p:cNvSpPr/>
          <p:nvPr/>
        </p:nvSpPr>
        <p:spPr>
          <a:xfrm>
            <a:off x="777240" y="2267712"/>
            <a:ext cx="566928" cy="566928"/>
          </a:xfrm>
          <a:prstGeom prst="ellipse">
            <a:avLst/>
          </a:prstGeom>
          <a:solidFill>
            <a:srgbClr val="4B7FFF"/>
          </a:solidFill>
          <a:ln/>
        </p:spPr>
        <p:txBody>
          <a:bodyPr/>
          <a:lstStyle/>
          <a:p>
            <a:endParaRPr lang="en-US"/>
          </a:p>
        </p:txBody>
      </p:sp>
      <p:sp>
        <p:nvSpPr>
          <p:cNvPr id="11" name="Text 9"/>
          <p:cNvSpPr/>
          <p:nvPr/>
        </p:nvSpPr>
        <p:spPr>
          <a:xfrm>
            <a:off x="777240" y="2414016"/>
            <a:ext cx="566928" cy="274320"/>
          </a:xfrm>
          <a:prstGeom prst="rect">
            <a:avLst/>
          </a:prstGeom>
          <a:noFill/>
          <a:ln/>
        </p:spPr>
        <p:txBody>
          <a:bodyPr wrap="square" lIns="0" tIns="0" rIns="0" bIns="0" rtlCol="0" anchor="ctr"/>
          <a:lstStyle/>
          <a:p>
            <a:pPr marL="0" indent="0" algn="ctr">
              <a:buNone/>
            </a:pPr>
            <a:r>
              <a:rPr lang="en-US" sz="1400" b="1" dirty="0">
                <a:solidFill>
                  <a:srgbClr val="FFFFFF"/>
                </a:solidFill>
              </a:rPr>
              <a:t>2</a:t>
            </a:r>
            <a:endParaRPr lang="en-US" sz="1400" dirty="0"/>
          </a:p>
        </p:txBody>
      </p:sp>
      <p:sp>
        <p:nvSpPr>
          <p:cNvPr id="12" name="Text 10"/>
          <p:cNvSpPr/>
          <p:nvPr/>
        </p:nvSpPr>
        <p:spPr>
          <a:xfrm>
            <a:off x="1554480" y="2286000"/>
            <a:ext cx="6126480" cy="310896"/>
          </a:xfrm>
          <a:prstGeom prst="rect">
            <a:avLst/>
          </a:prstGeom>
          <a:noFill/>
          <a:ln/>
        </p:spPr>
        <p:txBody>
          <a:bodyPr wrap="square" lIns="0" tIns="0" rIns="0" bIns="0" rtlCol="0" anchor="ctr"/>
          <a:lstStyle/>
          <a:p>
            <a:pPr marL="0" indent="0">
              <a:buNone/>
            </a:pPr>
            <a:r>
              <a:rPr lang="en-US" sz="1600" b="1" dirty="0">
                <a:solidFill>
                  <a:srgbClr val="FFFFFF"/>
                </a:solidFill>
              </a:rPr>
              <a:t>Can I explain and defend the work?</a:t>
            </a:r>
            <a:endParaRPr lang="en-US" sz="1600" dirty="0"/>
          </a:p>
        </p:txBody>
      </p:sp>
      <p:sp>
        <p:nvSpPr>
          <p:cNvPr id="13" name="Text 11"/>
          <p:cNvSpPr/>
          <p:nvPr/>
        </p:nvSpPr>
        <p:spPr>
          <a:xfrm>
            <a:off x="1572768" y="2615184"/>
            <a:ext cx="9966960" cy="256032"/>
          </a:xfrm>
          <a:prstGeom prst="rect">
            <a:avLst/>
          </a:prstGeom>
          <a:noFill/>
          <a:ln/>
        </p:spPr>
        <p:txBody>
          <a:bodyPr wrap="square" lIns="0" tIns="0" rIns="0" bIns="0" rtlCol="0" anchor="ctr"/>
          <a:lstStyle/>
          <a:p>
            <a:pPr marL="0" indent="0">
              <a:buNone/>
            </a:pPr>
            <a:r>
              <a:rPr lang="en-US" sz="1200" dirty="0">
                <a:solidFill>
                  <a:srgbClr val="DCE8E4"/>
                </a:solidFill>
              </a:rPr>
              <a:t>The authors must understand the final content</a:t>
            </a:r>
            <a:endParaRPr lang="en-US" sz="1200" dirty="0"/>
          </a:p>
        </p:txBody>
      </p:sp>
      <p:sp>
        <p:nvSpPr>
          <p:cNvPr id="14" name="Shape 12"/>
          <p:cNvSpPr/>
          <p:nvPr/>
        </p:nvSpPr>
        <p:spPr>
          <a:xfrm>
            <a:off x="1554480" y="2926080"/>
            <a:ext cx="9966960" cy="1"/>
          </a:xfrm>
          <a:prstGeom prst="line">
            <a:avLst/>
          </a:prstGeom>
          <a:noFill/>
          <a:ln w="10160">
            <a:solidFill>
              <a:srgbClr val="2D6968"/>
            </a:solidFill>
            <a:prstDash val="solid"/>
          </a:ln>
        </p:spPr>
        <p:txBody>
          <a:bodyPr/>
          <a:lstStyle/>
          <a:p>
            <a:endParaRPr lang="en-US"/>
          </a:p>
        </p:txBody>
      </p:sp>
      <p:sp>
        <p:nvSpPr>
          <p:cNvPr id="15" name="Shape 13"/>
          <p:cNvSpPr/>
          <p:nvPr/>
        </p:nvSpPr>
        <p:spPr>
          <a:xfrm>
            <a:off x="777240" y="3163824"/>
            <a:ext cx="566928" cy="566928"/>
          </a:xfrm>
          <a:prstGeom prst="ellipse">
            <a:avLst/>
          </a:prstGeom>
          <a:solidFill>
            <a:srgbClr val="4B7FFF"/>
          </a:solidFill>
          <a:ln/>
        </p:spPr>
        <p:txBody>
          <a:bodyPr/>
          <a:lstStyle/>
          <a:p>
            <a:endParaRPr lang="en-US"/>
          </a:p>
        </p:txBody>
      </p:sp>
      <p:sp>
        <p:nvSpPr>
          <p:cNvPr id="16" name="Text 14"/>
          <p:cNvSpPr/>
          <p:nvPr/>
        </p:nvSpPr>
        <p:spPr>
          <a:xfrm>
            <a:off x="777240" y="3310128"/>
            <a:ext cx="566928" cy="274320"/>
          </a:xfrm>
          <a:prstGeom prst="rect">
            <a:avLst/>
          </a:prstGeom>
          <a:noFill/>
          <a:ln/>
        </p:spPr>
        <p:txBody>
          <a:bodyPr wrap="square" lIns="0" tIns="0" rIns="0" bIns="0" rtlCol="0" anchor="ctr"/>
          <a:lstStyle/>
          <a:p>
            <a:pPr marL="0" indent="0" algn="ctr">
              <a:buNone/>
            </a:pPr>
            <a:r>
              <a:rPr lang="en-US" sz="1400" b="1" dirty="0">
                <a:solidFill>
                  <a:srgbClr val="FFFFFF"/>
                </a:solidFill>
              </a:rPr>
              <a:t>3</a:t>
            </a:r>
            <a:endParaRPr lang="en-US" sz="1400" dirty="0"/>
          </a:p>
        </p:txBody>
      </p:sp>
      <p:sp>
        <p:nvSpPr>
          <p:cNvPr id="17" name="Text 15"/>
          <p:cNvSpPr/>
          <p:nvPr/>
        </p:nvSpPr>
        <p:spPr>
          <a:xfrm>
            <a:off x="1554480" y="3182112"/>
            <a:ext cx="6126480" cy="310896"/>
          </a:xfrm>
          <a:prstGeom prst="rect">
            <a:avLst/>
          </a:prstGeom>
          <a:noFill/>
          <a:ln/>
        </p:spPr>
        <p:txBody>
          <a:bodyPr wrap="square" lIns="0" tIns="0" rIns="0" bIns="0" rtlCol="0" anchor="ctr"/>
          <a:lstStyle/>
          <a:p>
            <a:pPr marL="0" indent="0">
              <a:buNone/>
            </a:pPr>
            <a:r>
              <a:rPr lang="en-US" sz="1600" b="1" dirty="0">
                <a:solidFill>
                  <a:srgbClr val="FFFFFF"/>
                </a:solidFill>
              </a:rPr>
              <a:t>Am I protecting confidential information?</a:t>
            </a:r>
            <a:endParaRPr lang="en-US" sz="1600" dirty="0"/>
          </a:p>
        </p:txBody>
      </p:sp>
      <p:sp>
        <p:nvSpPr>
          <p:cNvPr id="18" name="Text 16"/>
          <p:cNvSpPr/>
          <p:nvPr/>
        </p:nvSpPr>
        <p:spPr>
          <a:xfrm>
            <a:off x="1572768" y="3511296"/>
            <a:ext cx="9966960" cy="256032"/>
          </a:xfrm>
          <a:prstGeom prst="rect">
            <a:avLst/>
          </a:prstGeom>
          <a:noFill/>
          <a:ln/>
        </p:spPr>
        <p:txBody>
          <a:bodyPr wrap="square" lIns="0" tIns="0" rIns="0" bIns="0" rtlCol="0" anchor="ctr"/>
          <a:lstStyle/>
          <a:p>
            <a:pPr marL="0" indent="0">
              <a:buNone/>
            </a:pPr>
            <a:r>
              <a:rPr lang="en-US" sz="1200" dirty="0">
                <a:solidFill>
                  <a:srgbClr val="DCE8E4"/>
                </a:solidFill>
              </a:rPr>
              <a:t>Upload only what is authorised and secure</a:t>
            </a:r>
            <a:endParaRPr lang="en-US" sz="1200" dirty="0"/>
          </a:p>
        </p:txBody>
      </p:sp>
      <p:sp>
        <p:nvSpPr>
          <p:cNvPr id="19" name="Shape 17"/>
          <p:cNvSpPr/>
          <p:nvPr/>
        </p:nvSpPr>
        <p:spPr>
          <a:xfrm>
            <a:off x="1554480" y="3822192"/>
            <a:ext cx="9966960" cy="1"/>
          </a:xfrm>
          <a:prstGeom prst="line">
            <a:avLst/>
          </a:prstGeom>
          <a:noFill/>
          <a:ln w="10160">
            <a:solidFill>
              <a:srgbClr val="2D6968"/>
            </a:solidFill>
            <a:prstDash val="solid"/>
          </a:ln>
        </p:spPr>
        <p:txBody>
          <a:bodyPr/>
          <a:lstStyle/>
          <a:p>
            <a:endParaRPr lang="en-US"/>
          </a:p>
        </p:txBody>
      </p:sp>
      <p:sp>
        <p:nvSpPr>
          <p:cNvPr id="20" name="Shape 18"/>
          <p:cNvSpPr/>
          <p:nvPr/>
        </p:nvSpPr>
        <p:spPr>
          <a:xfrm>
            <a:off x="777240" y="4059936"/>
            <a:ext cx="566928" cy="566928"/>
          </a:xfrm>
          <a:prstGeom prst="ellipse">
            <a:avLst/>
          </a:prstGeom>
          <a:solidFill>
            <a:srgbClr val="4B7FFF"/>
          </a:solidFill>
          <a:ln/>
        </p:spPr>
        <p:txBody>
          <a:bodyPr/>
          <a:lstStyle/>
          <a:p>
            <a:endParaRPr lang="en-US"/>
          </a:p>
        </p:txBody>
      </p:sp>
      <p:sp>
        <p:nvSpPr>
          <p:cNvPr id="21" name="Text 19"/>
          <p:cNvSpPr/>
          <p:nvPr/>
        </p:nvSpPr>
        <p:spPr>
          <a:xfrm>
            <a:off x="777240" y="4206240"/>
            <a:ext cx="566928" cy="274320"/>
          </a:xfrm>
          <a:prstGeom prst="rect">
            <a:avLst/>
          </a:prstGeom>
          <a:noFill/>
          <a:ln/>
        </p:spPr>
        <p:txBody>
          <a:bodyPr wrap="square" lIns="0" tIns="0" rIns="0" bIns="0" rtlCol="0" anchor="ctr"/>
          <a:lstStyle/>
          <a:p>
            <a:pPr marL="0" indent="0" algn="ctr">
              <a:buNone/>
            </a:pPr>
            <a:r>
              <a:rPr lang="en-US" sz="1400" b="1" dirty="0">
                <a:solidFill>
                  <a:srgbClr val="FFFFFF"/>
                </a:solidFill>
              </a:rPr>
              <a:t>4</a:t>
            </a:r>
            <a:endParaRPr lang="en-US" sz="1400" dirty="0"/>
          </a:p>
        </p:txBody>
      </p:sp>
      <p:sp>
        <p:nvSpPr>
          <p:cNvPr id="22" name="Text 20"/>
          <p:cNvSpPr/>
          <p:nvPr/>
        </p:nvSpPr>
        <p:spPr>
          <a:xfrm>
            <a:off x="1554480" y="4078224"/>
            <a:ext cx="6126480" cy="310896"/>
          </a:xfrm>
          <a:prstGeom prst="rect">
            <a:avLst/>
          </a:prstGeom>
          <a:noFill/>
          <a:ln/>
        </p:spPr>
        <p:txBody>
          <a:bodyPr wrap="square" lIns="0" tIns="0" rIns="0" bIns="0" rtlCol="0" anchor="ctr"/>
          <a:lstStyle/>
          <a:p>
            <a:pPr marL="0" indent="0">
              <a:buNone/>
            </a:pPr>
            <a:r>
              <a:rPr lang="en-US" sz="1600" b="1" dirty="0">
                <a:solidFill>
                  <a:srgbClr val="FFFFFF"/>
                </a:solidFill>
              </a:rPr>
              <a:t>Should this use be disclosed?</a:t>
            </a:r>
            <a:endParaRPr lang="en-US" sz="1600" dirty="0"/>
          </a:p>
        </p:txBody>
      </p:sp>
      <p:sp>
        <p:nvSpPr>
          <p:cNvPr id="23" name="Text 21"/>
          <p:cNvSpPr/>
          <p:nvPr/>
        </p:nvSpPr>
        <p:spPr>
          <a:xfrm>
            <a:off x="1572768" y="4407408"/>
            <a:ext cx="9966960" cy="256032"/>
          </a:xfrm>
          <a:prstGeom prst="rect">
            <a:avLst/>
          </a:prstGeom>
          <a:noFill/>
          <a:ln/>
        </p:spPr>
        <p:txBody>
          <a:bodyPr wrap="square" lIns="0" tIns="0" rIns="0" bIns="0" rtlCol="0" anchor="ctr"/>
          <a:lstStyle/>
          <a:p>
            <a:pPr marL="0" indent="0">
              <a:buNone/>
            </a:pPr>
            <a:r>
              <a:rPr lang="en-US" sz="1200" dirty="0">
                <a:solidFill>
                  <a:srgbClr val="DCE8E4"/>
                </a:solidFill>
              </a:rPr>
              <a:t>Substantive use needs transparency</a:t>
            </a:r>
            <a:endParaRPr lang="en-US" sz="1200" dirty="0"/>
          </a:p>
        </p:txBody>
      </p:sp>
      <p:sp>
        <p:nvSpPr>
          <p:cNvPr id="24" name="Shape 22"/>
          <p:cNvSpPr/>
          <p:nvPr/>
        </p:nvSpPr>
        <p:spPr>
          <a:xfrm>
            <a:off x="1554480" y="4718304"/>
            <a:ext cx="9966960" cy="1"/>
          </a:xfrm>
          <a:prstGeom prst="line">
            <a:avLst/>
          </a:prstGeom>
          <a:noFill/>
          <a:ln w="10160">
            <a:solidFill>
              <a:srgbClr val="2D6968"/>
            </a:solidFill>
            <a:prstDash val="solid"/>
          </a:ln>
        </p:spPr>
        <p:txBody>
          <a:bodyPr/>
          <a:lstStyle/>
          <a:p>
            <a:endParaRPr lang="en-US"/>
          </a:p>
        </p:txBody>
      </p:sp>
      <p:sp>
        <p:nvSpPr>
          <p:cNvPr id="25" name="Shape 23"/>
          <p:cNvSpPr/>
          <p:nvPr/>
        </p:nvSpPr>
        <p:spPr>
          <a:xfrm>
            <a:off x="777240" y="4956048"/>
            <a:ext cx="566928" cy="566928"/>
          </a:xfrm>
          <a:prstGeom prst="ellipse">
            <a:avLst/>
          </a:prstGeom>
          <a:solidFill>
            <a:srgbClr val="99F02C"/>
          </a:solidFill>
          <a:ln/>
        </p:spPr>
        <p:txBody>
          <a:bodyPr/>
          <a:lstStyle/>
          <a:p>
            <a:endParaRPr lang="en-US"/>
          </a:p>
        </p:txBody>
      </p:sp>
      <p:sp>
        <p:nvSpPr>
          <p:cNvPr id="26" name="Text 24"/>
          <p:cNvSpPr/>
          <p:nvPr/>
        </p:nvSpPr>
        <p:spPr>
          <a:xfrm>
            <a:off x="777240" y="5102352"/>
            <a:ext cx="566928" cy="274320"/>
          </a:xfrm>
          <a:prstGeom prst="rect">
            <a:avLst/>
          </a:prstGeom>
          <a:noFill/>
          <a:ln/>
        </p:spPr>
        <p:txBody>
          <a:bodyPr wrap="square" lIns="0" tIns="0" rIns="0" bIns="0" rtlCol="0" anchor="ctr"/>
          <a:lstStyle/>
          <a:p>
            <a:pPr marL="0" indent="0" algn="ctr">
              <a:buNone/>
            </a:pPr>
            <a:r>
              <a:rPr lang="en-US" sz="1400" b="1" dirty="0">
                <a:solidFill>
                  <a:srgbClr val="153B3D"/>
                </a:solidFill>
              </a:rPr>
              <a:t>5</a:t>
            </a:r>
            <a:endParaRPr lang="en-US" sz="1400" dirty="0"/>
          </a:p>
        </p:txBody>
      </p:sp>
      <p:sp>
        <p:nvSpPr>
          <p:cNvPr id="27" name="Text 25"/>
          <p:cNvSpPr/>
          <p:nvPr/>
        </p:nvSpPr>
        <p:spPr>
          <a:xfrm>
            <a:off x="1554480" y="4974336"/>
            <a:ext cx="6126480" cy="310896"/>
          </a:xfrm>
          <a:prstGeom prst="rect">
            <a:avLst/>
          </a:prstGeom>
          <a:noFill/>
          <a:ln/>
        </p:spPr>
        <p:txBody>
          <a:bodyPr wrap="square" lIns="0" tIns="0" rIns="0" bIns="0" rtlCol="0" anchor="ctr"/>
          <a:lstStyle/>
          <a:p>
            <a:pPr marL="0" indent="0">
              <a:buNone/>
            </a:pPr>
            <a:r>
              <a:rPr lang="en-US" sz="1600" b="1" dirty="0">
                <a:solidFill>
                  <a:srgbClr val="FFFFFF"/>
                </a:solidFill>
              </a:rPr>
              <a:t>Can the process be reconstructed?</a:t>
            </a:r>
            <a:endParaRPr lang="en-US" sz="1600" dirty="0"/>
          </a:p>
        </p:txBody>
      </p:sp>
      <p:sp>
        <p:nvSpPr>
          <p:cNvPr id="28" name="Text 26"/>
          <p:cNvSpPr/>
          <p:nvPr/>
        </p:nvSpPr>
        <p:spPr>
          <a:xfrm>
            <a:off x="1572768" y="5303520"/>
            <a:ext cx="9966960" cy="256032"/>
          </a:xfrm>
          <a:prstGeom prst="rect">
            <a:avLst/>
          </a:prstGeom>
          <a:noFill/>
          <a:ln/>
        </p:spPr>
        <p:txBody>
          <a:bodyPr wrap="square" lIns="0" tIns="0" rIns="0" bIns="0" rtlCol="0" anchor="ctr"/>
          <a:lstStyle/>
          <a:p>
            <a:pPr marL="0" indent="0">
              <a:buNone/>
            </a:pPr>
            <a:r>
              <a:rPr lang="en-US" sz="1200" dirty="0">
                <a:solidFill>
                  <a:srgbClr val="DCE8E4"/>
                </a:solidFill>
              </a:rPr>
              <a:t>Retain records for AI-assisted methods</a:t>
            </a:r>
            <a:endParaRPr lang="en-US" sz="1200" dirty="0"/>
          </a:p>
        </p:txBody>
      </p:sp>
      <p:sp>
        <p:nvSpPr>
          <p:cNvPr id="29" name="Shape 27"/>
          <p:cNvSpPr/>
          <p:nvPr/>
        </p:nvSpPr>
        <p:spPr>
          <a:xfrm>
            <a:off x="1554480" y="5614416"/>
            <a:ext cx="9966960" cy="1"/>
          </a:xfrm>
          <a:prstGeom prst="line">
            <a:avLst/>
          </a:prstGeom>
          <a:noFill/>
          <a:ln w="10160">
            <a:solidFill>
              <a:srgbClr val="2D6968"/>
            </a:solidFill>
            <a:prstDash val="solid"/>
          </a:ln>
        </p:spPr>
        <p:txBody>
          <a:bodyPr/>
          <a:lstStyle/>
          <a:p>
            <a:endParaRPr lang="en-US"/>
          </a:p>
        </p:txBody>
      </p:sp>
      <p:sp>
        <p:nvSpPr>
          <p:cNvPr id="30" name="Text 28"/>
          <p:cNvSpPr/>
          <p:nvPr/>
        </p:nvSpPr>
        <p:spPr>
          <a:xfrm>
            <a:off x="4088892" y="5852159"/>
            <a:ext cx="4014216" cy="365760"/>
          </a:xfrm>
          <a:prstGeom prst="rect">
            <a:avLst/>
          </a:prstGeom>
          <a:noFill/>
          <a:ln/>
        </p:spPr>
        <p:txBody>
          <a:bodyPr wrap="square" lIns="0" tIns="0" rIns="0" bIns="0" rtlCol="0" anchor="ctr"/>
          <a:lstStyle/>
          <a:p>
            <a:pPr marL="0" indent="0" algn="r">
              <a:buNone/>
            </a:pPr>
            <a:r>
              <a:rPr lang="en-US" sz="1800" b="1" dirty="0">
                <a:solidFill>
                  <a:srgbClr val="99F02C"/>
                </a:solidFill>
              </a:rPr>
              <a:t>Use AI for assistance, not authority.</a:t>
            </a:r>
            <a:endParaRPr lang="en-US" sz="1800" dirty="0"/>
          </a:p>
        </p:txBody>
      </p:sp>
      <p:sp>
        <p:nvSpPr>
          <p:cNvPr id="31" name="Slide Number Placeholder 0"/>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C8D4D0"/>
                </a:solidFill>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E87DC-2E96-2585-841F-C9025728A76C}"/>
            </a:ext>
          </a:extLst>
        </p:cNvPr>
        <p:cNvGrpSpPr/>
        <p:nvPr/>
      </p:nvGrpSpPr>
      <p:grpSpPr>
        <a:xfrm>
          <a:off x="0" y="0"/>
          <a:ext cx="1" cy="1"/>
          <a:chOff x="0" y="0"/>
          <a:chExt cx="1" cy="1"/>
        </a:xfrm>
      </p:grpSpPr>
      <p:sp>
        <p:nvSpPr>
          <p:cNvPr id="25" name="Slide Number Placeholder 0">
            <a:extLst>
              <a:ext uri="{FF2B5EF4-FFF2-40B4-BE49-F238E27FC236}">
                <a16:creationId xmlns:a16="http://schemas.microsoft.com/office/drawing/2014/main" id="{2E7257BA-333B-5084-6482-1A3484641ADF}"/>
              </a:ext>
            </a:extLst>
          </p:cNvPr>
          <p:cNvSpPr>
            <a:spLocks noGrp="1"/>
          </p:cNvSpPr>
          <p:nvPr>
            <p:ph type="sldNum" sz="quarter" idx="4294967295"/>
          </p:nvPr>
        </p:nvSpPr>
        <p:spPr>
          <a:prstGeom prst="rect">
            <a:avLst/>
          </a:prstGeom>
          <a:extLst>
            <a:ext uri="{C572A759-6A51-4108-AA02-DFA0A04FC94B}">
              <ma14:wrappingTextBoxFlag xmlns="" xmlns:ma14="http://schemas.microsoft.com/office/mac/drawingml/2011/main" val="0"/>
            </a:ext>
          </a:extLst>
        </p:spPr>
        <p:txBody>
          <a:bodyPr/>
          <a:lstStyle>
            <a:lvl1pPr>
              <a:defRPr sz="600">
                <a:solidFill>
                  <a:srgbClr val="C8D4D0"/>
                </a:solidFill>
              </a:defRPr>
            </a:lvl1pPr>
          </a:lstStyle>
          <a:p>
            <a:pPr algn="r"/>
            <a:fld id="{F7021451-1387-4CA6-816F-3879F97B5CBC}" type="slidenum">
              <a:rPr lang="en-US" b="0"/>
              <a:t>26</a:t>
            </a:fld>
            <a:endParaRPr lang="en-US"/>
          </a:p>
        </p:txBody>
      </p:sp>
      <p:sp>
        <p:nvSpPr>
          <p:cNvPr id="4" name="Text 2">
            <a:extLst>
              <a:ext uri="{FF2B5EF4-FFF2-40B4-BE49-F238E27FC236}">
                <a16:creationId xmlns:a16="http://schemas.microsoft.com/office/drawing/2014/main" id="{7816E700-FDC4-295A-D8EC-BD68DA517B7B}"/>
              </a:ext>
            </a:extLst>
          </p:cNvPr>
          <p:cNvSpPr/>
          <p:nvPr/>
        </p:nvSpPr>
        <p:spPr>
          <a:xfrm>
            <a:off x="1759975" y="2316480"/>
            <a:ext cx="2066642" cy="487680"/>
          </a:xfrm>
          <a:prstGeom prst="rect">
            <a:avLst/>
          </a:prstGeom>
          <a:noFill/>
          <a:ln/>
        </p:spPr>
        <p:txBody>
          <a:bodyPr wrap="square" lIns="0" tIns="0" rIns="0" bIns="0" rtlCol="0" anchor="ctr"/>
          <a:lstStyle/>
          <a:p>
            <a:pPr algn="ctr"/>
            <a:endParaRPr lang="en-US" sz="3600" b="1" dirty="0">
              <a:solidFill>
                <a:prstClr val="black"/>
              </a:solidFill>
              <a:latin typeface="Arial" panose="020B0604020202020204" pitchFamily="34" charset="0"/>
              <a:cs typeface="Arial" panose="020B0604020202020204" pitchFamily="34" charset="0"/>
            </a:endParaRPr>
          </a:p>
        </p:txBody>
      </p:sp>
      <p:sp>
        <p:nvSpPr>
          <p:cNvPr id="15" name="Text 0">
            <a:extLst>
              <a:ext uri="{FF2B5EF4-FFF2-40B4-BE49-F238E27FC236}">
                <a16:creationId xmlns:a16="http://schemas.microsoft.com/office/drawing/2014/main" id="{301879BA-001D-542A-E425-2AE8C33DEBC6}"/>
              </a:ext>
            </a:extLst>
          </p:cNvPr>
          <p:cNvSpPr/>
          <p:nvPr/>
        </p:nvSpPr>
        <p:spPr>
          <a:xfrm>
            <a:off x="333740" y="332330"/>
            <a:ext cx="5860581" cy="502920"/>
          </a:xfrm>
          <a:prstGeom prst="rect">
            <a:avLst/>
          </a:prstGeom>
          <a:noFill/>
          <a:ln/>
        </p:spPr>
        <p:txBody>
          <a:bodyPr wrap="square" lIns="0" tIns="0" rIns="0" bIns="0" rtlCol="0" anchor="ctr"/>
          <a:lstStyle/>
          <a:p>
            <a:pPr marL="0" indent="0" algn="ctr">
              <a:buNone/>
            </a:pPr>
            <a:r>
              <a:rPr lang="en-US" sz="2800" b="1" dirty="0">
                <a:solidFill>
                  <a:srgbClr val="FFFFFF"/>
                </a:solidFill>
                <a:latin typeface="Arial" pitchFamily="34" charset="0"/>
                <a:ea typeface="Arial" pitchFamily="34" charset="-122"/>
                <a:cs typeface="Arial" pitchFamily="34" charset="-120"/>
              </a:rPr>
              <a:t>Further resources</a:t>
            </a:r>
          </a:p>
        </p:txBody>
      </p:sp>
      <p:sp>
        <p:nvSpPr>
          <p:cNvPr id="19" name="Shape 3">
            <a:extLst>
              <a:ext uri="{FF2B5EF4-FFF2-40B4-BE49-F238E27FC236}">
                <a16:creationId xmlns:a16="http://schemas.microsoft.com/office/drawing/2014/main" id="{E26989DF-B9AC-E959-A8C6-7A148B600842}"/>
              </a:ext>
            </a:extLst>
          </p:cNvPr>
          <p:cNvSpPr/>
          <p:nvPr/>
        </p:nvSpPr>
        <p:spPr>
          <a:xfrm>
            <a:off x="879797" y="1458883"/>
            <a:ext cx="6128737" cy="3450252"/>
          </a:xfrm>
          <a:prstGeom prst="roundRect">
            <a:avLst>
              <a:gd name="adj" fmla="val 6087"/>
            </a:avLst>
          </a:prstGeom>
          <a:solidFill>
            <a:srgbClr val="0B5557"/>
          </a:solidFill>
          <a:ln w="12700">
            <a:solidFill>
              <a:srgbClr val="16E28C"/>
            </a:solidFill>
            <a:prstDash val="solid"/>
          </a:ln>
        </p:spPr>
        <p:txBody>
          <a:bodyPr/>
          <a:lstStyle/>
          <a:p>
            <a:pPr marL="152400" indent="-152400">
              <a:lnSpc>
                <a:spcPct val="150000"/>
              </a:lnSpc>
              <a:spcAft>
                <a:spcPts val="600"/>
              </a:spcAft>
              <a:buSzPct val="100000"/>
              <a:buChar char="•"/>
            </a:pPr>
            <a:r>
              <a:rPr lang="en-US" i="1" dirty="0">
                <a:solidFill>
                  <a:schemeClr val="bg1"/>
                </a:solidFill>
              </a:rPr>
              <a:t>Wiley AI Guidelines for Researchers</a:t>
            </a:r>
          </a:p>
          <a:p>
            <a:pPr marL="152400" indent="-152400">
              <a:lnSpc>
                <a:spcPct val="150000"/>
              </a:lnSpc>
              <a:spcAft>
                <a:spcPts val="600"/>
              </a:spcAft>
              <a:buSzPct val="100000"/>
              <a:buChar char="•"/>
            </a:pPr>
            <a:r>
              <a:rPr lang="en-US" i="1" dirty="0">
                <a:solidFill>
                  <a:schemeClr val="bg1"/>
                </a:solidFill>
              </a:rPr>
              <a:t>ICMJE Use of Artificial Intelligence in Publishing</a:t>
            </a:r>
          </a:p>
          <a:p>
            <a:pPr marL="152400" indent="-152400">
              <a:lnSpc>
                <a:spcPct val="150000"/>
              </a:lnSpc>
              <a:spcAft>
                <a:spcPts val="600"/>
              </a:spcAft>
              <a:buSzPct val="100000"/>
              <a:buChar char="•"/>
            </a:pPr>
            <a:r>
              <a:rPr lang="en-US" i="1" dirty="0">
                <a:solidFill>
                  <a:schemeClr val="bg1"/>
                </a:solidFill>
              </a:rPr>
              <a:t>COPE Artificial Intelligence Resources</a:t>
            </a:r>
          </a:p>
          <a:p>
            <a:pPr marL="152400" indent="-152400">
              <a:lnSpc>
                <a:spcPct val="150000"/>
              </a:lnSpc>
              <a:spcAft>
                <a:spcPts val="600"/>
              </a:spcAft>
              <a:buSzPct val="100000"/>
              <a:buChar char="•"/>
            </a:pPr>
            <a:endParaRPr lang="en-US" dirty="0">
              <a:solidFill>
                <a:schemeClr val="bg1"/>
              </a:solidFill>
            </a:endParaRPr>
          </a:p>
          <a:p>
            <a:pPr>
              <a:lnSpc>
                <a:spcPct val="200000"/>
              </a:lnSpc>
              <a:spcAft>
                <a:spcPts val="600"/>
              </a:spcAft>
              <a:buSzPct val="100000"/>
            </a:pPr>
            <a:r>
              <a:rPr lang="en-US" b="1" dirty="0">
                <a:solidFill>
                  <a:schemeClr val="bg1"/>
                </a:solidFill>
              </a:rPr>
              <a:t>Policies continue to evolve: always check the current policy of the target journal before submission.</a:t>
            </a:r>
          </a:p>
          <a:p>
            <a:pPr marL="152400" indent="-152400">
              <a:lnSpc>
                <a:spcPct val="200000"/>
              </a:lnSpc>
              <a:spcAft>
                <a:spcPts val="600"/>
              </a:spcAft>
              <a:buSzPct val="100000"/>
              <a:buChar char="•"/>
            </a:pPr>
            <a:endParaRPr lang="en-US" dirty="0">
              <a:solidFill>
                <a:schemeClr val="bg1"/>
              </a:solidFill>
            </a:endParaRPr>
          </a:p>
        </p:txBody>
      </p:sp>
      <p:sp>
        <p:nvSpPr>
          <p:cNvPr id="24" name="Text 0">
            <a:extLst>
              <a:ext uri="{FF2B5EF4-FFF2-40B4-BE49-F238E27FC236}">
                <a16:creationId xmlns:a16="http://schemas.microsoft.com/office/drawing/2014/main" id="{99C62279-92D2-0D1C-FBC2-123020E15895}"/>
              </a:ext>
            </a:extLst>
          </p:cNvPr>
          <p:cNvSpPr/>
          <p:nvPr/>
        </p:nvSpPr>
        <p:spPr>
          <a:xfrm>
            <a:off x="7193280" y="332330"/>
            <a:ext cx="4648200" cy="502920"/>
          </a:xfrm>
          <a:prstGeom prst="rect">
            <a:avLst/>
          </a:prstGeom>
          <a:noFill/>
          <a:ln/>
        </p:spPr>
        <p:txBody>
          <a:bodyPr wrap="square" lIns="0" tIns="0" rIns="0" bIns="0" rtlCol="0" anchor="ctr"/>
          <a:lstStyle/>
          <a:p>
            <a:pPr marL="0" indent="0" algn="ctr">
              <a:buNone/>
            </a:pPr>
            <a:r>
              <a:rPr lang="en-US" sz="2800" b="1" dirty="0">
                <a:solidFill>
                  <a:srgbClr val="FFFFFF"/>
                </a:solidFill>
                <a:latin typeface="Arial" pitchFamily="34" charset="0"/>
                <a:ea typeface="Arial" pitchFamily="34" charset="-122"/>
                <a:cs typeface="Arial" pitchFamily="34" charset="-120"/>
              </a:rPr>
              <a:t>Thank You</a:t>
            </a:r>
            <a:endParaRPr lang="en-US" sz="2800" b="1" dirty="0"/>
          </a:p>
        </p:txBody>
      </p:sp>
      <p:pic>
        <p:nvPicPr>
          <p:cNvPr id="27" name="Picture 26">
            <a:extLst>
              <a:ext uri="{FF2B5EF4-FFF2-40B4-BE49-F238E27FC236}">
                <a16:creationId xmlns:a16="http://schemas.microsoft.com/office/drawing/2014/main" id="{C5A22DFE-DA8B-44E8-EC4B-4ADE92C960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557" y="1319489"/>
            <a:ext cx="3589646" cy="3589646"/>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4F190BF3-D6A5-F03D-D8A1-975C949233CE}"/>
              </a:ext>
            </a:extLst>
          </p:cNvPr>
          <p:cNvSpPr txBox="1"/>
          <p:nvPr/>
        </p:nvSpPr>
        <p:spPr>
          <a:xfrm>
            <a:off x="7008534" y="5139450"/>
            <a:ext cx="5017692" cy="1003544"/>
          </a:xfrm>
          <a:prstGeom prst="rect">
            <a:avLst/>
          </a:prstGeom>
          <a:noFill/>
        </p:spPr>
        <p:txBody>
          <a:bodyPr wrap="square">
            <a:spAutoFit/>
          </a:bodyPr>
          <a:lstStyle/>
          <a:p>
            <a:pPr marL="0" marR="0" lvl="0" indent="0" algn="ctr" defTabSz="914400" rtl="0" eaLnBrk="1" fontAlgn="auto" latinLnBrk="0" hangingPunct="1">
              <a:lnSpc>
                <a:spcPct val="110000"/>
              </a:lnSpc>
              <a:spcBef>
                <a:spcPts val="700"/>
              </a:spcBef>
              <a:spcAft>
                <a:spcPts val="0"/>
              </a:spcAft>
              <a:buClr>
                <a:srgbClr val="00D975"/>
              </a:buClr>
              <a:buSzTx/>
              <a:buFont typeface="Wingdings" panose="05000000000000000000" pitchFamily="2" charset="2"/>
              <a:buNone/>
              <a:tabLst/>
              <a:defRPr sz="1800" b="0" i="0" u="none" strike="noStrike" kern="0" cap="none" spc="0" baseline="0">
                <a:solidFill>
                  <a:srgbClr val="000000"/>
                </a:solidFill>
                <a:uFillTx/>
              </a:defRPr>
            </a:pPr>
            <a:r>
              <a:rPr kumimoji="0" lang="en-US" sz="2800" b="1" i="0" u="none" strike="noStrike" kern="1200" cap="none" spc="0" normalizeH="0" baseline="0" noProof="0" dirty="0">
                <a:ln>
                  <a:noFill/>
                </a:ln>
                <a:solidFill>
                  <a:srgbClr val="F2F2EB"/>
                </a:solidFill>
                <a:effectLst/>
                <a:uLnTx/>
                <a:uFillTx/>
                <a:ea typeface="Open Sans" pitchFamily="34"/>
                <a:cs typeface="Times New Roman" panose="02020603050405020304" pitchFamily="18" charset="0"/>
              </a:rPr>
              <a:t>Express your interest to Review for Wiley</a:t>
            </a:r>
          </a:p>
        </p:txBody>
      </p:sp>
    </p:spTree>
    <p:extLst>
      <p:ext uri="{BB962C8B-B14F-4D97-AF65-F5344CB8AC3E}">
        <p14:creationId xmlns:p14="http://schemas.microsoft.com/office/powerpoint/2010/main" val="276652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FB939-9202-8807-36EE-8127C9E43AEB}"/>
            </a:ext>
          </a:extLst>
        </p:cNvPr>
        <p:cNvGrpSpPr/>
        <p:nvPr/>
      </p:nvGrpSpPr>
      <p:grpSpPr>
        <a:xfrm>
          <a:off x="0" y="0"/>
          <a:ext cx="1" cy="1"/>
          <a:chOff x="0" y="0"/>
          <a:chExt cx="1" cy="1"/>
        </a:xfrm>
      </p:grpSpPr>
      <p:sp>
        <p:nvSpPr>
          <p:cNvPr id="2" name="Text 0">
            <a:extLst>
              <a:ext uri="{FF2B5EF4-FFF2-40B4-BE49-F238E27FC236}">
                <a16:creationId xmlns:a16="http://schemas.microsoft.com/office/drawing/2014/main" id="{579AED15-BAC1-F8CC-B001-A334406752BA}"/>
              </a:ext>
            </a:extLst>
          </p:cNvPr>
          <p:cNvSpPr/>
          <p:nvPr/>
        </p:nvSpPr>
        <p:spPr>
          <a:xfrm>
            <a:off x="502920" y="274320"/>
            <a:ext cx="11155680" cy="502920"/>
          </a:xfrm>
          <a:prstGeom prst="rect">
            <a:avLst/>
          </a:prstGeom>
          <a:noFill/>
          <a:ln/>
        </p:spPr>
        <p:txBody>
          <a:bodyPr wrap="square" lIns="0" tIns="0" rIns="0" bIns="0" rtlCol="0" anchor="ctr"/>
          <a:lstStyle/>
          <a:p>
            <a:pPr marL="0" indent="0" algn="ctr">
              <a:buNone/>
            </a:pPr>
            <a:r>
              <a:rPr lang="en-US" sz="2800" b="1" dirty="0">
                <a:solidFill>
                  <a:srgbClr val="153B3D"/>
                </a:solidFill>
                <a:latin typeface="Arial" pitchFamily="34" charset="0"/>
                <a:ea typeface="Arial" pitchFamily="34" charset="-122"/>
                <a:cs typeface="Arial" pitchFamily="34" charset="-120"/>
              </a:rPr>
              <a:t>Literature Review : Useful Assistant, Unreliable Authority</a:t>
            </a:r>
            <a:endParaRPr lang="en-US" sz="2800" b="1" dirty="0"/>
          </a:p>
        </p:txBody>
      </p:sp>
      <p:sp>
        <p:nvSpPr>
          <p:cNvPr id="25" name="Slide Number Placeholder 0">
            <a:extLst>
              <a:ext uri="{FF2B5EF4-FFF2-40B4-BE49-F238E27FC236}">
                <a16:creationId xmlns:a16="http://schemas.microsoft.com/office/drawing/2014/main" id="{3398DE00-7F2E-2416-A10B-0BA76B012653}"/>
              </a:ext>
            </a:extLst>
          </p:cNvPr>
          <p:cNvSpPr>
            <a:spLocks noGrp="1"/>
          </p:cNvSpPr>
          <p:nvPr>
            <p:ph type="sldNum" sz="quarter" idx="4294967295"/>
          </p:nvPr>
        </p:nvSpPr>
        <p:spPr>
          <a:xfrm>
            <a:off x="11612880" y="6437376"/>
            <a:ext cx="228600"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5E7776"/>
                </a:solidFill>
              </a:defRPr>
            </a:lvl1pPr>
          </a:lstStyle>
          <a:p>
            <a:pPr algn="r"/>
            <a:fld id="{F7021451-1387-4CA6-816F-3879F97B5CBC}" type="slidenum">
              <a:rPr lang="en-US" b="0"/>
              <a:t>27</a:t>
            </a:fld>
            <a:endParaRPr lang="en-US"/>
          </a:p>
        </p:txBody>
      </p:sp>
      <p:pic>
        <p:nvPicPr>
          <p:cNvPr id="13" name="Picture 12" descr="Discover: Use AI in conjunction with your database search, to get initial suggestions for researchers and papers to investigate, to get oriented in unfamiliar research areas, or to expand search terms Verify: Independently verify sources and ensure citations and claims are accurate, ask yourself if your search shows potential bias toward dominant perspectives Analyze: Read papers thoroughly to understand methodology and findings, use AI to support identification of patterns or gaps across sources, and develop your own critical analysis and interpretation Incorporate: Use AI to organize themes from literatue, to assess how well your literature review supports your argument, for editing support and content polishing, and if using AI to support drafting or editing, ensure your scholarly voice and analysis come through">
            <a:extLst>
              <a:ext uri="{FF2B5EF4-FFF2-40B4-BE49-F238E27FC236}">
                <a16:creationId xmlns:a16="http://schemas.microsoft.com/office/drawing/2014/main" id="{6D24A4BE-2C87-503E-B954-91C121454997}"/>
              </a:ext>
            </a:extLst>
          </p:cNvPr>
          <p:cNvPicPr>
            <a:picLocks noChangeAspect="1"/>
          </p:cNvPicPr>
          <p:nvPr/>
        </p:nvPicPr>
        <p:blipFill>
          <a:blip r:embed="rId3"/>
          <a:stretch>
            <a:fillRect/>
          </a:stretch>
        </p:blipFill>
        <p:spPr>
          <a:xfrm>
            <a:off x="862030" y="1306716"/>
            <a:ext cx="10437460" cy="4244567"/>
          </a:xfrm>
          <a:prstGeom prst="rect">
            <a:avLst/>
          </a:prstGeom>
        </p:spPr>
      </p:pic>
      <p:sp>
        <p:nvSpPr>
          <p:cNvPr id="3" name="Rectangle 2">
            <a:extLst>
              <a:ext uri="{FF2B5EF4-FFF2-40B4-BE49-F238E27FC236}">
                <a16:creationId xmlns:a16="http://schemas.microsoft.com/office/drawing/2014/main" id="{AD04D90B-3EFC-EDC5-1DEB-BB9685BAB846}"/>
              </a:ext>
            </a:extLst>
          </p:cNvPr>
          <p:cNvSpPr/>
          <p:nvPr/>
        </p:nvSpPr>
        <p:spPr>
          <a:xfrm>
            <a:off x="3938016" y="3023616"/>
            <a:ext cx="1962912" cy="609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FF250E3-74AE-4910-5A3D-6CD6D8188E0F}"/>
              </a:ext>
            </a:extLst>
          </p:cNvPr>
          <p:cNvSpPr/>
          <p:nvPr/>
        </p:nvSpPr>
        <p:spPr>
          <a:xfrm>
            <a:off x="1575262" y="4066032"/>
            <a:ext cx="1962912" cy="46939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0130937-AA79-5474-8FB0-98650B98E557}"/>
              </a:ext>
            </a:extLst>
          </p:cNvPr>
          <p:cNvSpPr/>
          <p:nvPr/>
        </p:nvSpPr>
        <p:spPr>
          <a:xfrm>
            <a:off x="8641634" y="3480816"/>
            <a:ext cx="1962912" cy="609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608A655-FE33-201B-0226-5EB6F15C23D2}"/>
              </a:ext>
            </a:extLst>
          </p:cNvPr>
          <p:cNvSpPr/>
          <p:nvPr/>
        </p:nvSpPr>
        <p:spPr>
          <a:xfrm>
            <a:off x="6326401" y="3661085"/>
            <a:ext cx="1962912" cy="609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BE0AFB5-5DD5-446B-C308-B4F3E24AD29D}"/>
              </a:ext>
            </a:extLst>
          </p:cNvPr>
          <p:cNvSpPr/>
          <p:nvPr/>
        </p:nvSpPr>
        <p:spPr>
          <a:xfrm>
            <a:off x="8641636" y="4136573"/>
            <a:ext cx="1962912" cy="36227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13676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68580" y="260604"/>
            <a:ext cx="11658600" cy="502920"/>
          </a:xfrm>
          <a:prstGeom prst="rect">
            <a:avLst/>
          </a:prstGeom>
          <a:noFill/>
          <a:ln/>
        </p:spPr>
        <p:txBody>
          <a:bodyPr wrap="square" lIns="0" tIns="0" rIns="0" bIns="0" rtlCol="0" anchor="ctr"/>
          <a:lstStyle/>
          <a:p>
            <a:pPr marL="0" indent="0" algn="ctr">
              <a:buNone/>
            </a:pPr>
            <a:r>
              <a:rPr lang="en-US" sz="2800" b="1" dirty="0">
                <a:solidFill>
                  <a:srgbClr val="153B3D"/>
                </a:solidFill>
                <a:latin typeface="Arial" pitchFamily="34" charset="0"/>
                <a:ea typeface="Arial" pitchFamily="34" charset="-122"/>
                <a:cs typeface="Arial" pitchFamily="34" charset="-120"/>
              </a:rPr>
              <a:t>What types of AI Technologies are available for research authors?</a:t>
            </a:r>
          </a:p>
        </p:txBody>
      </p:sp>
      <p:sp>
        <p:nvSpPr>
          <p:cNvPr id="5" name="Shape 3"/>
          <p:cNvSpPr/>
          <p:nvPr/>
        </p:nvSpPr>
        <p:spPr>
          <a:xfrm>
            <a:off x="3183235" y="1296747"/>
            <a:ext cx="2613259" cy="4860758"/>
          </a:xfrm>
          <a:prstGeom prst="roundRect">
            <a:avLst>
              <a:gd name="adj" fmla="val 2368"/>
            </a:avLst>
          </a:prstGeom>
          <a:solidFill>
            <a:srgbClr val="FFFFFF"/>
          </a:solidFill>
          <a:ln w="19050">
            <a:solidFill>
              <a:srgbClr val="16E28C"/>
            </a:solidFill>
            <a:prstDash val="solid"/>
          </a:ln>
        </p:spPr>
        <p:txBody>
          <a:bodyPr/>
          <a:lstStyle/>
          <a:p>
            <a:endParaRPr lang="en-US" dirty="0"/>
          </a:p>
        </p:txBody>
      </p:sp>
      <p:sp>
        <p:nvSpPr>
          <p:cNvPr id="6" name="Shape 4"/>
          <p:cNvSpPr/>
          <p:nvPr/>
        </p:nvSpPr>
        <p:spPr>
          <a:xfrm>
            <a:off x="3183235" y="1296746"/>
            <a:ext cx="2613259" cy="747809"/>
          </a:xfrm>
          <a:prstGeom prst="roundRect">
            <a:avLst>
              <a:gd name="adj" fmla="val 12857"/>
            </a:avLst>
          </a:prstGeom>
          <a:solidFill>
            <a:srgbClr val="16E28C"/>
          </a:solidFill>
          <a:ln/>
        </p:spPr>
        <p:txBody>
          <a:bodyPr/>
          <a:lstStyle/>
          <a:p>
            <a:endParaRPr lang="en-US"/>
          </a:p>
        </p:txBody>
      </p:sp>
      <p:sp>
        <p:nvSpPr>
          <p:cNvPr id="7" name="Text 5"/>
          <p:cNvSpPr/>
          <p:nvPr/>
        </p:nvSpPr>
        <p:spPr>
          <a:xfrm>
            <a:off x="3183235" y="1461338"/>
            <a:ext cx="2613259" cy="363221"/>
          </a:xfrm>
          <a:prstGeom prst="rect">
            <a:avLst/>
          </a:prstGeom>
          <a:noFill/>
          <a:ln/>
        </p:spPr>
        <p:txBody>
          <a:bodyPr wrap="square" lIns="0" tIns="0" rIns="0" bIns="0" rtlCol="0" anchor="ctr"/>
          <a:lstStyle/>
          <a:p>
            <a:pPr marL="0" indent="0" algn="ctr">
              <a:buNone/>
            </a:pPr>
            <a:r>
              <a:rPr lang="en-GB" sz="1400" b="1" i="0" dirty="0">
                <a:solidFill>
                  <a:srgbClr val="000000"/>
                </a:solidFill>
                <a:effectLst/>
                <a:latin typeface="Inter"/>
              </a:rPr>
              <a:t>Task-specific AI Technologies</a:t>
            </a:r>
            <a:endParaRPr lang="en-US" sz="1400" dirty="0"/>
          </a:p>
        </p:txBody>
      </p:sp>
      <p:sp>
        <p:nvSpPr>
          <p:cNvPr id="8" name="Text 6"/>
          <p:cNvSpPr/>
          <p:nvPr/>
        </p:nvSpPr>
        <p:spPr>
          <a:xfrm>
            <a:off x="3439267" y="2165427"/>
            <a:ext cx="2235024" cy="3632214"/>
          </a:xfrm>
          <a:prstGeom prst="rect">
            <a:avLst/>
          </a:prstGeom>
          <a:noFill/>
          <a:ln/>
        </p:spPr>
        <p:txBody>
          <a:bodyPr wrap="square" lIns="0" tIns="0" rIns="0" bIns="0" rtlCol="0" anchor="t"/>
          <a:lstStyle/>
          <a:p>
            <a:pPr marL="127000" indent="-127000">
              <a:spcAft>
                <a:spcPts val="1200"/>
              </a:spcAft>
              <a:buSzPct val="100000"/>
              <a:buChar char="•"/>
            </a:pPr>
            <a:r>
              <a:rPr lang="en-GB" sz="1400" b="0" i="0" dirty="0">
                <a:solidFill>
                  <a:srgbClr val="000000"/>
                </a:solidFill>
                <a:effectLst/>
                <a:latin typeface="Inter"/>
              </a:rPr>
              <a:t>These AI Technologies are designed for defined functions such as citation management, plagiarism detection, transcription and note taking, or grammar checking. </a:t>
            </a:r>
          </a:p>
          <a:p>
            <a:pPr marL="127000" indent="-127000">
              <a:spcAft>
                <a:spcPts val="1200"/>
              </a:spcAft>
              <a:buSzPct val="100000"/>
              <a:buChar char="•"/>
            </a:pPr>
            <a:r>
              <a:rPr lang="en-GB" sz="1400" b="0" i="0" dirty="0">
                <a:solidFill>
                  <a:srgbClr val="000000"/>
                </a:solidFill>
                <a:effectLst/>
                <a:latin typeface="Inter"/>
              </a:rPr>
              <a:t>Because they are built for narrow purposes, they often outperform general LLMs in accuracy and usability. Many also offer guided workflows and integration with existing research software, making them accessible for authors without AI expertise.</a:t>
            </a:r>
            <a:endParaRPr lang="en-US" sz="1300" dirty="0"/>
          </a:p>
        </p:txBody>
      </p:sp>
      <p:sp>
        <p:nvSpPr>
          <p:cNvPr id="9" name="Shape 7"/>
          <p:cNvSpPr/>
          <p:nvPr/>
        </p:nvSpPr>
        <p:spPr>
          <a:xfrm>
            <a:off x="6096000" y="1296747"/>
            <a:ext cx="2763894" cy="4860758"/>
          </a:xfrm>
          <a:prstGeom prst="roundRect">
            <a:avLst>
              <a:gd name="adj" fmla="val 2368"/>
            </a:avLst>
          </a:prstGeom>
          <a:solidFill>
            <a:srgbClr val="073F42"/>
          </a:solidFill>
          <a:ln w="19050">
            <a:solidFill>
              <a:srgbClr val="4B7FFF"/>
            </a:solidFill>
            <a:prstDash val="solid"/>
          </a:ln>
        </p:spPr>
        <p:txBody>
          <a:bodyPr/>
          <a:lstStyle/>
          <a:p>
            <a:endParaRPr lang="en-US"/>
          </a:p>
        </p:txBody>
      </p:sp>
      <p:sp>
        <p:nvSpPr>
          <p:cNvPr id="10" name="Shape 8"/>
          <p:cNvSpPr/>
          <p:nvPr/>
        </p:nvSpPr>
        <p:spPr>
          <a:xfrm>
            <a:off x="6096000" y="1296746"/>
            <a:ext cx="2763894" cy="747809"/>
          </a:xfrm>
          <a:prstGeom prst="roundRect">
            <a:avLst>
              <a:gd name="adj" fmla="val 12857"/>
            </a:avLst>
          </a:prstGeom>
          <a:solidFill>
            <a:srgbClr val="4B7FFF"/>
          </a:solidFill>
          <a:ln/>
        </p:spPr>
        <p:txBody>
          <a:bodyPr/>
          <a:lstStyle/>
          <a:p>
            <a:endParaRPr lang="en-US"/>
          </a:p>
        </p:txBody>
      </p:sp>
      <p:sp>
        <p:nvSpPr>
          <p:cNvPr id="11" name="Text 9"/>
          <p:cNvSpPr/>
          <p:nvPr/>
        </p:nvSpPr>
        <p:spPr>
          <a:xfrm>
            <a:off x="6096000" y="1461338"/>
            <a:ext cx="2763894" cy="363221"/>
          </a:xfrm>
          <a:prstGeom prst="rect">
            <a:avLst/>
          </a:prstGeom>
          <a:noFill/>
          <a:ln/>
        </p:spPr>
        <p:txBody>
          <a:bodyPr wrap="square" lIns="0" tIns="0" rIns="0" bIns="0" rtlCol="0" anchor="ctr"/>
          <a:lstStyle/>
          <a:p>
            <a:pPr algn="ctr"/>
            <a:r>
              <a:rPr lang="en-GB" sz="1400" b="1" i="0" dirty="0">
                <a:solidFill>
                  <a:srgbClr val="000000"/>
                </a:solidFill>
                <a:effectLst/>
                <a:latin typeface="Inter"/>
              </a:rPr>
              <a:t>Domain-specific scientific AI Technologies</a:t>
            </a:r>
            <a:endParaRPr lang="en-GB" sz="1400" b="0" i="0" dirty="0">
              <a:solidFill>
                <a:srgbClr val="000000"/>
              </a:solidFill>
              <a:effectLst/>
              <a:latin typeface="Inter"/>
            </a:endParaRPr>
          </a:p>
        </p:txBody>
      </p:sp>
      <p:sp>
        <p:nvSpPr>
          <p:cNvPr id="12" name="Text 10"/>
          <p:cNvSpPr/>
          <p:nvPr/>
        </p:nvSpPr>
        <p:spPr>
          <a:xfrm>
            <a:off x="6314975" y="2165426"/>
            <a:ext cx="2363856" cy="3632215"/>
          </a:xfrm>
          <a:prstGeom prst="rect">
            <a:avLst/>
          </a:prstGeom>
          <a:noFill/>
          <a:ln/>
        </p:spPr>
        <p:txBody>
          <a:bodyPr wrap="square" lIns="0" tIns="0" rIns="0" bIns="0" rtlCol="0" anchor="t"/>
          <a:lstStyle/>
          <a:p>
            <a:pPr marL="127000" indent="-127000">
              <a:spcAft>
                <a:spcPts val="1200"/>
              </a:spcAft>
              <a:buSzPct val="100000"/>
              <a:buChar char="•"/>
            </a:pPr>
            <a:r>
              <a:rPr lang="en-US" sz="1300" b="1" dirty="0">
                <a:solidFill>
                  <a:srgbClr val="FFFFFF"/>
                </a:solidFill>
              </a:rPr>
              <a:t>These AI Technologies are trained on scientific data or designed with embedded subject knowledge, making them more suitable for technical research applications. </a:t>
            </a:r>
          </a:p>
          <a:p>
            <a:pPr marL="127000" indent="-127000">
              <a:spcAft>
                <a:spcPts val="1200"/>
              </a:spcAft>
              <a:buSzPct val="100000"/>
              <a:buChar char="•"/>
            </a:pPr>
            <a:r>
              <a:rPr lang="en-US" sz="1300" b="1" dirty="0">
                <a:solidFill>
                  <a:srgbClr val="FFFFFF"/>
                </a:solidFill>
              </a:rPr>
              <a:t>They may support experimental design, data analysis, lab management, molecular modeling, protein structure prediction, or visualization of complex systems. </a:t>
            </a:r>
          </a:p>
          <a:p>
            <a:pPr marL="127000" indent="-127000">
              <a:spcAft>
                <a:spcPts val="1200"/>
              </a:spcAft>
              <a:buSzPct val="100000"/>
              <a:buChar char="•"/>
            </a:pPr>
            <a:r>
              <a:rPr lang="en-US" sz="1300" b="1" dirty="0">
                <a:solidFill>
                  <a:srgbClr val="FFFFFF"/>
                </a:solidFill>
              </a:rPr>
              <a:t>These AI Technologies require domain knowledge to use effectively.</a:t>
            </a:r>
          </a:p>
        </p:txBody>
      </p:sp>
      <p:sp>
        <p:nvSpPr>
          <p:cNvPr id="13" name="Shape 11"/>
          <p:cNvSpPr/>
          <p:nvPr/>
        </p:nvSpPr>
        <p:spPr>
          <a:xfrm>
            <a:off x="9159400" y="1254690"/>
            <a:ext cx="2763895" cy="4860758"/>
          </a:xfrm>
          <a:prstGeom prst="roundRect">
            <a:avLst>
              <a:gd name="adj" fmla="val 2368"/>
            </a:avLst>
          </a:prstGeom>
          <a:solidFill>
            <a:srgbClr val="FFFFFF"/>
          </a:solidFill>
          <a:ln w="19050">
            <a:solidFill>
              <a:srgbClr val="FF8066"/>
            </a:solidFill>
            <a:prstDash val="solid"/>
          </a:ln>
        </p:spPr>
        <p:txBody>
          <a:bodyPr/>
          <a:lstStyle/>
          <a:p>
            <a:endParaRPr lang="en-US"/>
          </a:p>
        </p:txBody>
      </p:sp>
      <p:sp>
        <p:nvSpPr>
          <p:cNvPr id="14" name="Shape 12"/>
          <p:cNvSpPr/>
          <p:nvPr/>
        </p:nvSpPr>
        <p:spPr>
          <a:xfrm>
            <a:off x="9159400" y="1254689"/>
            <a:ext cx="2763895" cy="747809"/>
          </a:xfrm>
          <a:prstGeom prst="roundRect">
            <a:avLst>
              <a:gd name="adj" fmla="val 12857"/>
            </a:avLst>
          </a:prstGeom>
          <a:solidFill>
            <a:srgbClr val="FF8066"/>
          </a:solidFill>
          <a:ln/>
        </p:spPr>
        <p:txBody>
          <a:bodyPr/>
          <a:lstStyle/>
          <a:p>
            <a:endParaRPr lang="en-US"/>
          </a:p>
        </p:txBody>
      </p:sp>
      <p:sp>
        <p:nvSpPr>
          <p:cNvPr id="15" name="Text 13"/>
          <p:cNvSpPr/>
          <p:nvPr/>
        </p:nvSpPr>
        <p:spPr>
          <a:xfrm>
            <a:off x="9159400" y="1336985"/>
            <a:ext cx="2763895" cy="555515"/>
          </a:xfrm>
          <a:prstGeom prst="rect">
            <a:avLst/>
          </a:prstGeom>
          <a:noFill/>
          <a:ln/>
        </p:spPr>
        <p:txBody>
          <a:bodyPr wrap="square" lIns="0" tIns="0" rIns="0" bIns="0" rtlCol="0" anchor="ctr"/>
          <a:lstStyle/>
          <a:p>
            <a:pPr marL="0" indent="0" algn="ctr">
              <a:buNone/>
            </a:pPr>
            <a:r>
              <a:rPr lang="en-GB" sz="1400" b="1" i="0" dirty="0">
                <a:solidFill>
                  <a:srgbClr val="000000"/>
                </a:solidFill>
                <a:effectLst/>
                <a:latin typeface="Inter"/>
              </a:rPr>
              <a:t>AI-integrated features in established research tools</a:t>
            </a:r>
            <a:endParaRPr lang="en-US" sz="1400" dirty="0"/>
          </a:p>
        </p:txBody>
      </p:sp>
      <p:sp>
        <p:nvSpPr>
          <p:cNvPr id="16" name="Text 14"/>
          <p:cNvSpPr/>
          <p:nvPr/>
        </p:nvSpPr>
        <p:spPr>
          <a:xfrm>
            <a:off x="9378376" y="2123369"/>
            <a:ext cx="2363857" cy="3632215"/>
          </a:xfrm>
          <a:prstGeom prst="rect">
            <a:avLst/>
          </a:prstGeom>
          <a:noFill/>
          <a:ln/>
        </p:spPr>
        <p:txBody>
          <a:bodyPr wrap="square" lIns="0" tIns="0" rIns="0" bIns="0" rtlCol="0" anchor="t"/>
          <a:lstStyle/>
          <a:p>
            <a:pPr marL="127000" indent="-127000">
              <a:spcAft>
                <a:spcPts val="1200"/>
              </a:spcAft>
              <a:buSzPct val="100000"/>
              <a:buChar char="•"/>
            </a:pPr>
            <a:r>
              <a:rPr lang="en-GB" sz="1400" b="0" i="0" dirty="0">
                <a:solidFill>
                  <a:srgbClr val="000000"/>
                </a:solidFill>
                <a:effectLst/>
                <a:latin typeface="Inter"/>
              </a:rPr>
              <a:t>Many research tools now include built-in AI features that help with writing, visualization, or project management. </a:t>
            </a:r>
          </a:p>
          <a:p>
            <a:pPr marL="127000" indent="-127000">
              <a:spcAft>
                <a:spcPts val="1200"/>
              </a:spcAft>
              <a:buSzPct val="100000"/>
              <a:buChar char="•"/>
            </a:pPr>
            <a:r>
              <a:rPr lang="en-GB" sz="1400" b="0" i="0" dirty="0">
                <a:solidFill>
                  <a:srgbClr val="000000"/>
                </a:solidFill>
                <a:effectLst/>
                <a:latin typeface="Inter"/>
              </a:rPr>
              <a:t>Because they are embedded within trusted platforms, these features often offer stronger privacy controls and institutional compliance. </a:t>
            </a:r>
          </a:p>
          <a:p>
            <a:pPr marL="127000" indent="-127000">
              <a:spcAft>
                <a:spcPts val="1200"/>
              </a:spcAft>
              <a:buSzPct val="100000"/>
              <a:buChar char="•"/>
            </a:pPr>
            <a:r>
              <a:rPr lang="en-GB" sz="1400" b="0" i="0" dirty="0">
                <a:solidFill>
                  <a:srgbClr val="000000"/>
                </a:solidFill>
                <a:effectLst/>
                <a:latin typeface="Inter"/>
              </a:rPr>
              <a:t>They can also offer a low-friction way to experiment with AI without adopting an entirely new software platform.</a:t>
            </a:r>
            <a:endParaRPr lang="en-US" sz="1300" dirty="0"/>
          </a:p>
        </p:txBody>
      </p:sp>
      <p:sp>
        <p:nvSpPr>
          <p:cNvPr id="25" name="Slide Number Placeholder 0"/>
          <p:cNvSpPr>
            <a:spLocks noGrp="1"/>
          </p:cNvSpPr>
          <p:nvPr>
            <p:ph type="sldNum" sz="quarter" idx="4294967295"/>
          </p:nvPr>
        </p:nvSpPr>
        <p:spPr>
          <a:xfrm>
            <a:off x="11632262" y="6229026"/>
            <a:ext cx="209219"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5E7776"/>
                </a:solidFill>
              </a:defRPr>
            </a:lvl1pPr>
          </a:lstStyle>
          <a:p>
            <a:pPr algn="r"/>
            <a:fld id="{F7021451-1387-4CA6-816F-3879F97B5CBC}" type="slidenum">
              <a:rPr lang="en-US" b="0"/>
              <a:t>28</a:t>
            </a:fld>
            <a:endParaRPr lang="en-US"/>
          </a:p>
        </p:txBody>
      </p:sp>
      <p:sp>
        <p:nvSpPr>
          <p:cNvPr id="24" name="Shape 3">
            <a:extLst>
              <a:ext uri="{FF2B5EF4-FFF2-40B4-BE49-F238E27FC236}">
                <a16:creationId xmlns:a16="http://schemas.microsoft.com/office/drawing/2014/main" id="{54DDCDFC-AD53-8235-4B12-CEF1F42C6A52}"/>
              </a:ext>
            </a:extLst>
          </p:cNvPr>
          <p:cNvSpPr/>
          <p:nvPr/>
        </p:nvSpPr>
        <p:spPr>
          <a:xfrm>
            <a:off x="299293" y="1296747"/>
            <a:ext cx="2613259" cy="4860758"/>
          </a:xfrm>
          <a:prstGeom prst="roundRect">
            <a:avLst>
              <a:gd name="adj" fmla="val 2368"/>
            </a:avLst>
          </a:prstGeom>
          <a:solidFill>
            <a:srgbClr val="FFFFFF"/>
          </a:solidFill>
          <a:ln w="19050">
            <a:solidFill>
              <a:srgbClr val="16E28C"/>
            </a:solidFill>
            <a:prstDash val="solid"/>
          </a:ln>
        </p:spPr>
        <p:txBody>
          <a:bodyPr/>
          <a:lstStyle/>
          <a:p>
            <a:endParaRPr lang="en-US" dirty="0"/>
          </a:p>
        </p:txBody>
      </p:sp>
      <p:sp>
        <p:nvSpPr>
          <p:cNvPr id="27" name="Shape 4">
            <a:extLst>
              <a:ext uri="{FF2B5EF4-FFF2-40B4-BE49-F238E27FC236}">
                <a16:creationId xmlns:a16="http://schemas.microsoft.com/office/drawing/2014/main" id="{261CCC2A-EF51-DB4B-B9BD-2036B9FE555C}"/>
              </a:ext>
            </a:extLst>
          </p:cNvPr>
          <p:cNvSpPr/>
          <p:nvPr/>
        </p:nvSpPr>
        <p:spPr>
          <a:xfrm>
            <a:off x="299293" y="1296746"/>
            <a:ext cx="2613259" cy="747809"/>
          </a:xfrm>
          <a:prstGeom prst="roundRect">
            <a:avLst>
              <a:gd name="adj" fmla="val 12857"/>
            </a:avLst>
          </a:prstGeom>
          <a:solidFill>
            <a:srgbClr val="16E28C"/>
          </a:solidFill>
          <a:ln/>
        </p:spPr>
        <p:txBody>
          <a:bodyPr/>
          <a:lstStyle/>
          <a:p>
            <a:endParaRPr lang="en-US"/>
          </a:p>
        </p:txBody>
      </p:sp>
      <p:sp>
        <p:nvSpPr>
          <p:cNvPr id="29" name="Text 5">
            <a:extLst>
              <a:ext uri="{FF2B5EF4-FFF2-40B4-BE49-F238E27FC236}">
                <a16:creationId xmlns:a16="http://schemas.microsoft.com/office/drawing/2014/main" id="{AE0B49A0-BF3B-EAB9-ED98-7C9418434E01}"/>
              </a:ext>
            </a:extLst>
          </p:cNvPr>
          <p:cNvSpPr/>
          <p:nvPr/>
        </p:nvSpPr>
        <p:spPr>
          <a:xfrm>
            <a:off x="299293" y="1461338"/>
            <a:ext cx="2613259" cy="363221"/>
          </a:xfrm>
          <a:prstGeom prst="rect">
            <a:avLst/>
          </a:prstGeom>
          <a:noFill/>
          <a:ln/>
        </p:spPr>
        <p:txBody>
          <a:bodyPr wrap="square" lIns="0" tIns="0" rIns="0" bIns="0" rtlCol="0" anchor="ctr"/>
          <a:lstStyle/>
          <a:p>
            <a:pPr marL="0" indent="0" algn="ctr">
              <a:buNone/>
            </a:pPr>
            <a:r>
              <a:rPr lang="en-US" sz="1400" b="1" i="0" dirty="0">
                <a:solidFill>
                  <a:srgbClr val="000000"/>
                </a:solidFill>
                <a:effectLst/>
                <a:latin typeface="Inter"/>
              </a:rPr>
              <a:t>General purpose Large Language Models</a:t>
            </a:r>
            <a:endParaRPr lang="en-US" sz="1400" dirty="0"/>
          </a:p>
        </p:txBody>
      </p:sp>
      <p:sp>
        <p:nvSpPr>
          <p:cNvPr id="31" name="Text 6">
            <a:extLst>
              <a:ext uri="{FF2B5EF4-FFF2-40B4-BE49-F238E27FC236}">
                <a16:creationId xmlns:a16="http://schemas.microsoft.com/office/drawing/2014/main" id="{357BE54F-D253-A8DA-383F-EED77C995820}"/>
              </a:ext>
            </a:extLst>
          </p:cNvPr>
          <p:cNvSpPr/>
          <p:nvPr/>
        </p:nvSpPr>
        <p:spPr>
          <a:xfrm>
            <a:off x="449767" y="2165426"/>
            <a:ext cx="2340582" cy="3859453"/>
          </a:xfrm>
          <a:prstGeom prst="rect">
            <a:avLst/>
          </a:prstGeom>
          <a:noFill/>
          <a:ln/>
        </p:spPr>
        <p:txBody>
          <a:bodyPr wrap="square" lIns="0" tIns="0" rIns="0" bIns="0" rtlCol="0" anchor="t"/>
          <a:lstStyle/>
          <a:p>
            <a:pPr marL="127000" indent="-127000">
              <a:spcAft>
                <a:spcPts val="1200"/>
              </a:spcAft>
              <a:buSzPct val="100000"/>
              <a:buChar char="•"/>
            </a:pPr>
            <a:r>
              <a:rPr lang="en-US" sz="1400" b="0" i="0" dirty="0">
                <a:solidFill>
                  <a:srgbClr val="000000"/>
                </a:solidFill>
                <a:effectLst/>
                <a:latin typeface="Inter"/>
              </a:rPr>
              <a:t>LLMs are versatile, conversational AI Technologies trained on vast datasets. They enable users to ask questions, generate ideas, and refine content through interactive dialogue. </a:t>
            </a:r>
          </a:p>
          <a:p>
            <a:pPr marL="127000" indent="-127000">
              <a:spcAft>
                <a:spcPts val="1200"/>
              </a:spcAft>
              <a:buSzPct val="100000"/>
              <a:buChar char="•"/>
            </a:pPr>
            <a:r>
              <a:rPr lang="en-US" sz="1400" b="0" i="0" dirty="0">
                <a:solidFill>
                  <a:srgbClr val="000000"/>
                </a:solidFill>
                <a:effectLst/>
                <a:latin typeface="Inter"/>
              </a:rPr>
              <a:t>Common use cases include:</a:t>
            </a:r>
          </a:p>
          <a:p>
            <a:pPr marL="127000" indent="-127000">
              <a:buSzPct val="100000"/>
              <a:buChar char="•"/>
            </a:pPr>
            <a:r>
              <a:rPr lang="en-US" sz="1400" b="0" i="0" dirty="0">
                <a:solidFill>
                  <a:srgbClr val="000000"/>
                </a:solidFill>
                <a:effectLst/>
                <a:latin typeface="Inter"/>
              </a:rPr>
              <a:t>Exploring potential research questions or frameworks</a:t>
            </a:r>
          </a:p>
          <a:p>
            <a:pPr marL="127000" indent="-127000">
              <a:buSzPct val="100000"/>
              <a:buChar char="•"/>
            </a:pPr>
            <a:r>
              <a:rPr lang="en-US" sz="1400" b="0" i="0" dirty="0">
                <a:solidFill>
                  <a:srgbClr val="000000"/>
                </a:solidFill>
                <a:effectLst/>
                <a:latin typeface="Inter"/>
              </a:rPr>
              <a:t>Summarizing long documents or simplifying complex ideas</a:t>
            </a:r>
          </a:p>
          <a:p>
            <a:pPr marL="127000" indent="-127000">
              <a:buSzPct val="100000"/>
              <a:buChar char="•"/>
            </a:pPr>
            <a:r>
              <a:rPr lang="en-US" sz="1400" b="0" i="0" dirty="0">
                <a:solidFill>
                  <a:srgbClr val="000000"/>
                </a:solidFill>
                <a:effectLst/>
                <a:latin typeface="Inter"/>
              </a:rPr>
              <a:t>Drafting emails, abstracts, or standard sections of manuscripts</a:t>
            </a:r>
            <a:endParaRPr lang="en-US" sz="1300" dirty="0"/>
          </a:p>
        </p:txBody>
      </p:sp>
    </p:spTree>
    <p:extLst>
      <p:ext uri="{BB962C8B-B14F-4D97-AF65-F5344CB8AC3E}">
        <p14:creationId xmlns:p14="http://schemas.microsoft.com/office/powerpoint/2010/main" val="36455144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F352C-B387-E02C-AEFA-F088D2D27D38}"/>
            </a:ext>
          </a:extLst>
        </p:cNvPr>
        <p:cNvGrpSpPr/>
        <p:nvPr/>
      </p:nvGrpSpPr>
      <p:grpSpPr>
        <a:xfrm>
          <a:off x="0" y="0"/>
          <a:ext cx="1" cy="1"/>
          <a:chOff x="0" y="0"/>
          <a:chExt cx="1" cy="1"/>
        </a:xfrm>
      </p:grpSpPr>
      <p:sp>
        <p:nvSpPr>
          <p:cNvPr id="2" name="Text 0">
            <a:extLst>
              <a:ext uri="{FF2B5EF4-FFF2-40B4-BE49-F238E27FC236}">
                <a16:creationId xmlns:a16="http://schemas.microsoft.com/office/drawing/2014/main" id="{4AA5B09E-B88B-F075-389D-8F97D80060EF}"/>
              </a:ext>
            </a:extLst>
          </p:cNvPr>
          <p:cNvSpPr/>
          <p:nvPr/>
        </p:nvSpPr>
        <p:spPr>
          <a:xfrm>
            <a:off x="68580" y="260604"/>
            <a:ext cx="11658600" cy="502920"/>
          </a:xfrm>
          <a:prstGeom prst="rect">
            <a:avLst/>
          </a:prstGeom>
          <a:noFill/>
          <a:ln/>
        </p:spPr>
        <p:txBody>
          <a:bodyPr wrap="square" lIns="0" tIns="0" rIns="0" bIns="0" rtlCol="0" anchor="ctr"/>
          <a:lstStyle/>
          <a:p>
            <a:pPr marL="0" indent="0" algn="ctr">
              <a:buNone/>
            </a:pPr>
            <a:r>
              <a:rPr lang="en-US" sz="2800" b="1" dirty="0">
                <a:solidFill>
                  <a:srgbClr val="153B3D"/>
                </a:solidFill>
                <a:latin typeface="Arial" pitchFamily="34" charset="0"/>
                <a:ea typeface="Arial" pitchFamily="34" charset="-122"/>
                <a:cs typeface="Arial" pitchFamily="34" charset="-120"/>
              </a:rPr>
              <a:t>What types of AI Technologies are available for research authors?</a:t>
            </a:r>
          </a:p>
        </p:txBody>
      </p:sp>
      <p:sp>
        <p:nvSpPr>
          <p:cNvPr id="5" name="Shape 3">
            <a:extLst>
              <a:ext uri="{FF2B5EF4-FFF2-40B4-BE49-F238E27FC236}">
                <a16:creationId xmlns:a16="http://schemas.microsoft.com/office/drawing/2014/main" id="{C5BA20CE-702D-0EE0-B4E6-9131E8568E4D}"/>
              </a:ext>
            </a:extLst>
          </p:cNvPr>
          <p:cNvSpPr/>
          <p:nvPr/>
        </p:nvSpPr>
        <p:spPr>
          <a:xfrm>
            <a:off x="3183235" y="1296747"/>
            <a:ext cx="2613259" cy="4860758"/>
          </a:xfrm>
          <a:prstGeom prst="roundRect">
            <a:avLst>
              <a:gd name="adj" fmla="val 2368"/>
            </a:avLst>
          </a:prstGeom>
          <a:solidFill>
            <a:srgbClr val="FFFFFF"/>
          </a:solidFill>
          <a:ln w="19050">
            <a:solidFill>
              <a:srgbClr val="16E28C"/>
            </a:solidFill>
            <a:prstDash val="solid"/>
          </a:ln>
        </p:spPr>
        <p:txBody>
          <a:bodyPr/>
          <a:lstStyle/>
          <a:p>
            <a:endParaRPr lang="en-US" dirty="0"/>
          </a:p>
        </p:txBody>
      </p:sp>
      <p:sp>
        <p:nvSpPr>
          <p:cNvPr id="6" name="Shape 4">
            <a:extLst>
              <a:ext uri="{FF2B5EF4-FFF2-40B4-BE49-F238E27FC236}">
                <a16:creationId xmlns:a16="http://schemas.microsoft.com/office/drawing/2014/main" id="{1589A29B-4878-48DF-89F8-F74EF602CF8A}"/>
              </a:ext>
            </a:extLst>
          </p:cNvPr>
          <p:cNvSpPr/>
          <p:nvPr/>
        </p:nvSpPr>
        <p:spPr>
          <a:xfrm>
            <a:off x="3183235" y="1296746"/>
            <a:ext cx="2613259" cy="747809"/>
          </a:xfrm>
          <a:prstGeom prst="roundRect">
            <a:avLst>
              <a:gd name="adj" fmla="val 12857"/>
            </a:avLst>
          </a:prstGeom>
          <a:solidFill>
            <a:srgbClr val="16E28C"/>
          </a:solidFill>
          <a:ln/>
        </p:spPr>
        <p:txBody>
          <a:bodyPr/>
          <a:lstStyle/>
          <a:p>
            <a:endParaRPr lang="en-US"/>
          </a:p>
        </p:txBody>
      </p:sp>
      <p:sp>
        <p:nvSpPr>
          <p:cNvPr id="7" name="Text 5">
            <a:extLst>
              <a:ext uri="{FF2B5EF4-FFF2-40B4-BE49-F238E27FC236}">
                <a16:creationId xmlns:a16="http://schemas.microsoft.com/office/drawing/2014/main" id="{06623198-47D8-E456-95B7-F7ED61355993}"/>
              </a:ext>
            </a:extLst>
          </p:cNvPr>
          <p:cNvSpPr/>
          <p:nvPr/>
        </p:nvSpPr>
        <p:spPr>
          <a:xfrm>
            <a:off x="3183235" y="1461338"/>
            <a:ext cx="2613259" cy="363221"/>
          </a:xfrm>
          <a:prstGeom prst="rect">
            <a:avLst/>
          </a:prstGeom>
          <a:noFill/>
          <a:ln/>
        </p:spPr>
        <p:txBody>
          <a:bodyPr wrap="square" lIns="0" tIns="0" rIns="0" bIns="0" rtlCol="0" anchor="ctr"/>
          <a:lstStyle/>
          <a:p>
            <a:pPr marL="0" indent="0" algn="ctr">
              <a:buNone/>
            </a:pPr>
            <a:r>
              <a:rPr lang="en-GB" sz="1400" b="1" i="0" dirty="0">
                <a:solidFill>
                  <a:srgbClr val="000000"/>
                </a:solidFill>
                <a:effectLst/>
                <a:latin typeface="Inter"/>
              </a:rPr>
              <a:t>Task-specific AI Technologies</a:t>
            </a:r>
            <a:endParaRPr lang="en-US" sz="1400" dirty="0"/>
          </a:p>
        </p:txBody>
      </p:sp>
      <p:sp>
        <p:nvSpPr>
          <p:cNvPr id="8" name="Text 6">
            <a:extLst>
              <a:ext uri="{FF2B5EF4-FFF2-40B4-BE49-F238E27FC236}">
                <a16:creationId xmlns:a16="http://schemas.microsoft.com/office/drawing/2014/main" id="{64A563ED-D8B0-A756-D554-43ED9AEF9D77}"/>
              </a:ext>
            </a:extLst>
          </p:cNvPr>
          <p:cNvSpPr/>
          <p:nvPr/>
        </p:nvSpPr>
        <p:spPr>
          <a:xfrm>
            <a:off x="3439267" y="2165426"/>
            <a:ext cx="2235024" cy="3782791"/>
          </a:xfrm>
          <a:prstGeom prst="rect">
            <a:avLst/>
          </a:prstGeom>
          <a:noFill/>
          <a:ln/>
        </p:spPr>
        <p:txBody>
          <a:bodyPr wrap="square" lIns="0" tIns="0" rIns="0" bIns="0" rtlCol="0" anchor="t"/>
          <a:lstStyle/>
          <a:p>
            <a:pPr marL="127000" indent="-127000">
              <a:spcAft>
                <a:spcPts val="1200"/>
              </a:spcAft>
              <a:buSzPct val="100000"/>
              <a:buChar char="•"/>
            </a:pPr>
            <a:r>
              <a:rPr lang="en-GB" sz="1400" b="0" i="0" dirty="0">
                <a:solidFill>
                  <a:srgbClr val="000000"/>
                </a:solidFill>
                <a:effectLst/>
                <a:latin typeface="Inter"/>
              </a:rPr>
              <a:t>Retrieve, summarise, and map real published papers across disciplines.</a:t>
            </a:r>
          </a:p>
          <a:p>
            <a:pPr marL="127000" indent="-127000">
              <a:spcAft>
                <a:spcPts val="1200"/>
              </a:spcAft>
              <a:buSzPct val="100000"/>
              <a:buChar char="•"/>
            </a:pPr>
            <a:r>
              <a:rPr lang="en-GB" sz="1400" b="0" i="0" dirty="0">
                <a:solidFill>
                  <a:srgbClr val="000000"/>
                </a:solidFill>
                <a:effectLst/>
                <a:latin typeface="Inter"/>
              </a:rPr>
              <a:t>Elicit</a:t>
            </a:r>
          </a:p>
          <a:p>
            <a:pPr marL="127000" indent="-127000">
              <a:spcAft>
                <a:spcPts val="1200"/>
              </a:spcAft>
              <a:buSzPct val="100000"/>
              <a:buChar char="•"/>
            </a:pPr>
            <a:r>
              <a:rPr lang="en-GB" sz="1400" b="0" i="0" dirty="0">
                <a:solidFill>
                  <a:srgbClr val="000000"/>
                </a:solidFill>
                <a:effectLst/>
                <a:latin typeface="Inter"/>
              </a:rPr>
              <a:t>Consensus</a:t>
            </a:r>
          </a:p>
          <a:p>
            <a:pPr marL="127000" indent="-127000">
              <a:spcAft>
                <a:spcPts val="1200"/>
              </a:spcAft>
              <a:buSzPct val="100000"/>
              <a:buChar char="•"/>
            </a:pPr>
            <a:r>
              <a:rPr lang="en-GB" sz="1400" b="0" i="0" dirty="0">
                <a:solidFill>
                  <a:srgbClr val="000000"/>
                </a:solidFill>
                <a:effectLst/>
                <a:latin typeface="Inter"/>
              </a:rPr>
              <a:t>Scite</a:t>
            </a:r>
          </a:p>
          <a:p>
            <a:pPr marL="127000" indent="-127000">
              <a:spcAft>
                <a:spcPts val="1200"/>
              </a:spcAft>
              <a:buSzPct val="100000"/>
              <a:buChar char="•"/>
            </a:pPr>
            <a:r>
              <a:rPr lang="en-GB" sz="1400" b="0" i="0" dirty="0">
                <a:solidFill>
                  <a:srgbClr val="000000"/>
                </a:solidFill>
                <a:effectLst/>
                <a:latin typeface="Inter"/>
              </a:rPr>
              <a:t>Semantic Scholar</a:t>
            </a:r>
          </a:p>
          <a:p>
            <a:pPr marL="127000" indent="-127000">
              <a:spcAft>
                <a:spcPts val="1200"/>
              </a:spcAft>
              <a:buSzPct val="100000"/>
              <a:buChar char="•"/>
            </a:pPr>
            <a:r>
              <a:rPr lang="en-GB" sz="1400" b="0" i="0" dirty="0" err="1">
                <a:solidFill>
                  <a:srgbClr val="000000"/>
                </a:solidFill>
                <a:effectLst/>
                <a:latin typeface="Inter"/>
              </a:rPr>
              <a:t>ResearchRabbit</a:t>
            </a:r>
            <a:endParaRPr lang="en-GB" sz="1400" b="0" i="0" dirty="0">
              <a:solidFill>
                <a:srgbClr val="000000"/>
              </a:solidFill>
              <a:effectLst/>
              <a:latin typeface="Inter"/>
            </a:endParaRPr>
          </a:p>
          <a:p>
            <a:pPr marL="127000" indent="-127000">
              <a:spcAft>
                <a:spcPts val="1200"/>
              </a:spcAft>
              <a:buSzPct val="100000"/>
              <a:buChar char="•"/>
            </a:pPr>
            <a:r>
              <a:rPr lang="en-GB" sz="1400" b="0" i="0" dirty="0">
                <a:solidFill>
                  <a:srgbClr val="000000"/>
                </a:solidFill>
                <a:effectLst/>
                <a:latin typeface="Inter"/>
              </a:rPr>
              <a:t>Best for: literature discovery, evidence synthesis, and citation context — every claim links back to a verifiable paper.</a:t>
            </a:r>
            <a:endParaRPr lang="en-US" sz="1300" dirty="0"/>
          </a:p>
        </p:txBody>
      </p:sp>
      <p:sp>
        <p:nvSpPr>
          <p:cNvPr id="9" name="Shape 7">
            <a:extLst>
              <a:ext uri="{FF2B5EF4-FFF2-40B4-BE49-F238E27FC236}">
                <a16:creationId xmlns:a16="http://schemas.microsoft.com/office/drawing/2014/main" id="{2474C815-6543-F742-610F-10C5C833C628}"/>
              </a:ext>
            </a:extLst>
          </p:cNvPr>
          <p:cNvSpPr/>
          <p:nvPr/>
        </p:nvSpPr>
        <p:spPr>
          <a:xfrm>
            <a:off x="6096000" y="1296747"/>
            <a:ext cx="2763894" cy="4860758"/>
          </a:xfrm>
          <a:prstGeom prst="roundRect">
            <a:avLst>
              <a:gd name="adj" fmla="val 2368"/>
            </a:avLst>
          </a:prstGeom>
          <a:solidFill>
            <a:srgbClr val="073F42"/>
          </a:solidFill>
          <a:ln w="19050">
            <a:solidFill>
              <a:srgbClr val="4B7FFF"/>
            </a:solidFill>
            <a:prstDash val="solid"/>
          </a:ln>
        </p:spPr>
        <p:txBody>
          <a:bodyPr/>
          <a:lstStyle/>
          <a:p>
            <a:endParaRPr lang="en-US"/>
          </a:p>
        </p:txBody>
      </p:sp>
      <p:sp>
        <p:nvSpPr>
          <p:cNvPr id="10" name="Shape 8">
            <a:extLst>
              <a:ext uri="{FF2B5EF4-FFF2-40B4-BE49-F238E27FC236}">
                <a16:creationId xmlns:a16="http://schemas.microsoft.com/office/drawing/2014/main" id="{EDA562DF-8DEB-1DC9-49FE-CF5D481C3A99}"/>
              </a:ext>
            </a:extLst>
          </p:cNvPr>
          <p:cNvSpPr/>
          <p:nvPr/>
        </p:nvSpPr>
        <p:spPr>
          <a:xfrm>
            <a:off x="6096000" y="1296746"/>
            <a:ext cx="2763894" cy="747809"/>
          </a:xfrm>
          <a:prstGeom prst="roundRect">
            <a:avLst>
              <a:gd name="adj" fmla="val 12857"/>
            </a:avLst>
          </a:prstGeom>
          <a:solidFill>
            <a:srgbClr val="4B7FFF"/>
          </a:solidFill>
          <a:ln/>
        </p:spPr>
        <p:txBody>
          <a:bodyPr/>
          <a:lstStyle/>
          <a:p>
            <a:endParaRPr lang="en-US"/>
          </a:p>
        </p:txBody>
      </p:sp>
      <p:sp>
        <p:nvSpPr>
          <p:cNvPr id="11" name="Text 9">
            <a:extLst>
              <a:ext uri="{FF2B5EF4-FFF2-40B4-BE49-F238E27FC236}">
                <a16:creationId xmlns:a16="http://schemas.microsoft.com/office/drawing/2014/main" id="{E750D2C0-B2DB-EF8E-A551-F871988603B3}"/>
              </a:ext>
            </a:extLst>
          </p:cNvPr>
          <p:cNvSpPr/>
          <p:nvPr/>
        </p:nvSpPr>
        <p:spPr>
          <a:xfrm>
            <a:off x="6096000" y="1461338"/>
            <a:ext cx="2763894" cy="363221"/>
          </a:xfrm>
          <a:prstGeom prst="rect">
            <a:avLst/>
          </a:prstGeom>
          <a:noFill/>
          <a:ln/>
        </p:spPr>
        <p:txBody>
          <a:bodyPr wrap="square" lIns="0" tIns="0" rIns="0" bIns="0" rtlCol="0" anchor="ctr"/>
          <a:lstStyle/>
          <a:p>
            <a:pPr algn="ctr"/>
            <a:r>
              <a:rPr lang="en-GB" sz="1400" b="1" i="0" dirty="0">
                <a:solidFill>
                  <a:srgbClr val="000000"/>
                </a:solidFill>
                <a:effectLst/>
                <a:latin typeface="Inter"/>
              </a:rPr>
              <a:t>Domain-specific scientific AI Technologies</a:t>
            </a:r>
            <a:endParaRPr lang="en-GB" sz="1400" b="0" i="0" dirty="0">
              <a:solidFill>
                <a:srgbClr val="000000"/>
              </a:solidFill>
              <a:effectLst/>
              <a:latin typeface="Inter"/>
            </a:endParaRPr>
          </a:p>
        </p:txBody>
      </p:sp>
      <p:sp>
        <p:nvSpPr>
          <p:cNvPr id="12" name="Text 10">
            <a:extLst>
              <a:ext uri="{FF2B5EF4-FFF2-40B4-BE49-F238E27FC236}">
                <a16:creationId xmlns:a16="http://schemas.microsoft.com/office/drawing/2014/main" id="{F50DD3D4-9E7D-3F0D-5FC7-1C268863AB3B}"/>
              </a:ext>
            </a:extLst>
          </p:cNvPr>
          <p:cNvSpPr/>
          <p:nvPr/>
        </p:nvSpPr>
        <p:spPr>
          <a:xfrm>
            <a:off x="6171317" y="2165425"/>
            <a:ext cx="2613259" cy="3782791"/>
          </a:xfrm>
          <a:prstGeom prst="rect">
            <a:avLst/>
          </a:prstGeom>
          <a:noFill/>
          <a:ln/>
        </p:spPr>
        <p:txBody>
          <a:bodyPr wrap="square" lIns="0" tIns="0" rIns="0" bIns="0" rtlCol="0" anchor="t"/>
          <a:lstStyle/>
          <a:p>
            <a:pPr marL="127000" indent="-127000">
              <a:buSzPct val="100000"/>
              <a:buChar char="•"/>
            </a:pPr>
            <a:r>
              <a:rPr lang="en-US" sz="1300" dirty="0">
                <a:solidFill>
                  <a:srgbClr val="FFFFFF"/>
                </a:solidFill>
              </a:rPr>
              <a:t>Trained on </a:t>
            </a:r>
            <a:r>
              <a:rPr lang="en-US" sz="1300" dirty="0" err="1">
                <a:solidFill>
                  <a:srgbClr val="FFFFFF"/>
                </a:solidFill>
              </a:rPr>
              <a:t>specialised</a:t>
            </a:r>
            <a:r>
              <a:rPr lang="en-US" sz="1300" dirty="0">
                <a:solidFill>
                  <a:srgbClr val="FFFFFF"/>
                </a:solidFill>
              </a:rPr>
              <a:t> data to solve a research problem in one field.</a:t>
            </a:r>
          </a:p>
          <a:p>
            <a:pPr marL="127000" indent="-127000">
              <a:buSzPct val="100000"/>
              <a:buChar char="•"/>
            </a:pPr>
            <a:r>
              <a:rPr lang="en-US" sz="1300" dirty="0">
                <a:solidFill>
                  <a:srgbClr val="FFFFFF"/>
                </a:solidFill>
              </a:rPr>
              <a:t>AlphaFold — protein structure (life sciences)</a:t>
            </a:r>
          </a:p>
          <a:p>
            <a:pPr marL="127000" indent="-127000">
              <a:buSzPct val="100000"/>
              <a:buChar char="•"/>
            </a:pPr>
            <a:r>
              <a:rPr lang="en-US" sz="1300" dirty="0">
                <a:solidFill>
                  <a:srgbClr val="FFFFFF"/>
                </a:solidFill>
              </a:rPr>
              <a:t>Materials-discovery models — new materials (chemistry, physics, engineering)</a:t>
            </a:r>
          </a:p>
          <a:p>
            <a:pPr marL="127000" indent="-127000">
              <a:buSzPct val="100000"/>
              <a:buChar char="•"/>
            </a:pPr>
            <a:r>
              <a:rPr lang="en-US" sz="1300" dirty="0">
                <a:solidFill>
                  <a:srgbClr val="FFFFFF"/>
                </a:solidFill>
              </a:rPr>
              <a:t>Weather &amp; climate models — earth and atmospheric science</a:t>
            </a:r>
          </a:p>
          <a:p>
            <a:pPr marL="127000" indent="-127000">
              <a:buSzPct val="100000"/>
              <a:buChar char="•"/>
            </a:pPr>
            <a:r>
              <a:rPr lang="en-US" sz="1300" dirty="0">
                <a:solidFill>
                  <a:srgbClr val="FFFFFF"/>
                </a:solidFill>
              </a:rPr>
              <a:t>Mathematical reasoning systems — problem solving and proofs</a:t>
            </a:r>
          </a:p>
          <a:p>
            <a:pPr marL="127000" indent="-127000">
              <a:buSzPct val="100000"/>
              <a:buChar char="•"/>
            </a:pPr>
            <a:r>
              <a:rPr lang="en-US" sz="1300" dirty="0">
                <a:solidFill>
                  <a:srgbClr val="FFFFFF"/>
                </a:solidFill>
              </a:rPr>
              <a:t>Whisper — speech-to-text transcription (interviews, qualitative &amp; social science)</a:t>
            </a:r>
          </a:p>
          <a:p>
            <a:pPr marL="127000" indent="-127000">
              <a:buSzPct val="100000"/>
              <a:buChar char="•"/>
            </a:pPr>
            <a:r>
              <a:rPr lang="en-US" sz="1300" dirty="0">
                <a:solidFill>
                  <a:srgbClr val="FFFFFF"/>
                </a:solidFill>
              </a:rPr>
              <a:t>Best for: high-accuracy work in a narrow domain — you need field expertise to interpret and validate outputs.</a:t>
            </a:r>
          </a:p>
        </p:txBody>
      </p:sp>
      <p:sp>
        <p:nvSpPr>
          <p:cNvPr id="13" name="Shape 11">
            <a:extLst>
              <a:ext uri="{FF2B5EF4-FFF2-40B4-BE49-F238E27FC236}">
                <a16:creationId xmlns:a16="http://schemas.microsoft.com/office/drawing/2014/main" id="{ED03E7AC-079B-808E-994F-C774CD2CC738}"/>
              </a:ext>
            </a:extLst>
          </p:cNvPr>
          <p:cNvSpPr/>
          <p:nvPr/>
        </p:nvSpPr>
        <p:spPr>
          <a:xfrm>
            <a:off x="9159400" y="1254690"/>
            <a:ext cx="2763895" cy="4860758"/>
          </a:xfrm>
          <a:prstGeom prst="roundRect">
            <a:avLst>
              <a:gd name="adj" fmla="val 2368"/>
            </a:avLst>
          </a:prstGeom>
          <a:solidFill>
            <a:srgbClr val="FFFFFF"/>
          </a:solidFill>
          <a:ln w="19050">
            <a:solidFill>
              <a:srgbClr val="FF8066"/>
            </a:solidFill>
            <a:prstDash val="solid"/>
          </a:ln>
        </p:spPr>
        <p:txBody>
          <a:bodyPr/>
          <a:lstStyle/>
          <a:p>
            <a:endParaRPr lang="en-US"/>
          </a:p>
        </p:txBody>
      </p:sp>
      <p:sp>
        <p:nvSpPr>
          <p:cNvPr id="14" name="Shape 12">
            <a:extLst>
              <a:ext uri="{FF2B5EF4-FFF2-40B4-BE49-F238E27FC236}">
                <a16:creationId xmlns:a16="http://schemas.microsoft.com/office/drawing/2014/main" id="{777836CF-FD40-E4CC-289B-312986EBEE41}"/>
              </a:ext>
            </a:extLst>
          </p:cNvPr>
          <p:cNvSpPr/>
          <p:nvPr/>
        </p:nvSpPr>
        <p:spPr>
          <a:xfrm>
            <a:off x="9159400" y="1254689"/>
            <a:ext cx="2763895" cy="747809"/>
          </a:xfrm>
          <a:prstGeom prst="roundRect">
            <a:avLst>
              <a:gd name="adj" fmla="val 12857"/>
            </a:avLst>
          </a:prstGeom>
          <a:solidFill>
            <a:srgbClr val="FF8066"/>
          </a:solidFill>
          <a:ln/>
        </p:spPr>
        <p:txBody>
          <a:bodyPr/>
          <a:lstStyle/>
          <a:p>
            <a:endParaRPr lang="en-US"/>
          </a:p>
        </p:txBody>
      </p:sp>
      <p:sp>
        <p:nvSpPr>
          <p:cNvPr id="15" name="Text 13">
            <a:extLst>
              <a:ext uri="{FF2B5EF4-FFF2-40B4-BE49-F238E27FC236}">
                <a16:creationId xmlns:a16="http://schemas.microsoft.com/office/drawing/2014/main" id="{362CC6A1-7B66-D25A-FF06-DF91375613BA}"/>
              </a:ext>
            </a:extLst>
          </p:cNvPr>
          <p:cNvSpPr/>
          <p:nvPr/>
        </p:nvSpPr>
        <p:spPr>
          <a:xfrm>
            <a:off x="9159400" y="1336985"/>
            <a:ext cx="2763895" cy="555515"/>
          </a:xfrm>
          <a:prstGeom prst="rect">
            <a:avLst/>
          </a:prstGeom>
          <a:noFill/>
          <a:ln/>
        </p:spPr>
        <p:txBody>
          <a:bodyPr wrap="square" lIns="0" tIns="0" rIns="0" bIns="0" rtlCol="0" anchor="ctr"/>
          <a:lstStyle/>
          <a:p>
            <a:pPr marL="0" indent="0" algn="ctr">
              <a:buNone/>
            </a:pPr>
            <a:r>
              <a:rPr lang="en-GB" sz="1400" b="1" i="0" dirty="0">
                <a:solidFill>
                  <a:srgbClr val="000000"/>
                </a:solidFill>
                <a:effectLst/>
                <a:latin typeface="Inter"/>
              </a:rPr>
              <a:t>AI-integrated features in established research tools</a:t>
            </a:r>
            <a:endParaRPr lang="en-US" sz="1400" dirty="0"/>
          </a:p>
        </p:txBody>
      </p:sp>
      <p:sp>
        <p:nvSpPr>
          <p:cNvPr id="16" name="Text 14">
            <a:extLst>
              <a:ext uri="{FF2B5EF4-FFF2-40B4-BE49-F238E27FC236}">
                <a16:creationId xmlns:a16="http://schemas.microsoft.com/office/drawing/2014/main" id="{56F33F0A-92B4-3608-EC58-52A9FA577362}"/>
              </a:ext>
            </a:extLst>
          </p:cNvPr>
          <p:cNvSpPr/>
          <p:nvPr/>
        </p:nvSpPr>
        <p:spPr>
          <a:xfrm>
            <a:off x="9378376" y="2123369"/>
            <a:ext cx="2363857" cy="3824847"/>
          </a:xfrm>
          <a:prstGeom prst="rect">
            <a:avLst/>
          </a:prstGeom>
          <a:noFill/>
          <a:ln/>
        </p:spPr>
        <p:txBody>
          <a:bodyPr wrap="square" lIns="0" tIns="0" rIns="0" bIns="0" rtlCol="0" anchor="t"/>
          <a:lstStyle/>
          <a:p>
            <a:pPr marL="127000" indent="-127000">
              <a:spcAft>
                <a:spcPts val="1200"/>
              </a:spcAft>
              <a:buSzPct val="100000"/>
              <a:buChar char="•"/>
            </a:pPr>
            <a:r>
              <a:rPr lang="en-US" sz="1400" b="0" i="0" dirty="0">
                <a:solidFill>
                  <a:srgbClr val="000000"/>
                </a:solidFill>
                <a:effectLst/>
                <a:latin typeface="Inter"/>
              </a:rPr>
              <a:t>AI layered onto platforms you already use, usually with stronger privacy and compliance.</a:t>
            </a:r>
          </a:p>
          <a:p>
            <a:pPr marL="127000" indent="-127000">
              <a:spcAft>
                <a:spcPts val="1200"/>
              </a:spcAft>
              <a:buSzPct val="100000"/>
              <a:buChar char="•"/>
            </a:pPr>
            <a:r>
              <a:rPr lang="en-US" sz="1400" b="0" i="0" dirty="0">
                <a:solidFill>
                  <a:srgbClr val="000000"/>
                </a:solidFill>
                <a:effectLst/>
                <a:latin typeface="Inter"/>
              </a:rPr>
              <a:t>AI features inside literature </a:t>
            </a:r>
            <a:r>
              <a:rPr lang="en-US" sz="1400" b="0" i="0" dirty="0" err="1">
                <a:solidFill>
                  <a:srgbClr val="000000"/>
                </a:solidFill>
                <a:effectLst/>
                <a:latin typeface="Inter"/>
              </a:rPr>
              <a:t>databasesAI</a:t>
            </a:r>
            <a:r>
              <a:rPr lang="en-US" sz="1400" b="0" i="0" dirty="0">
                <a:solidFill>
                  <a:srgbClr val="000000"/>
                </a:solidFill>
                <a:effectLst/>
                <a:latin typeface="Inter"/>
              </a:rPr>
              <a:t> assistants in reference </a:t>
            </a:r>
            <a:r>
              <a:rPr lang="en-US" sz="1400" b="0" i="0" dirty="0" err="1">
                <a:solidFill>
                  <a:srgbClr val="000000"/>
                </a:solidFill>
                <a:effectLst/>
                <a:latin typeface="Inter"/>
              </a:rPr>
              <a:t>managersAI</a:t>
            </a:r>
            <a:r>
              <a:rPr lang="en-US" sz="1400" b="0" i="0" dirty="0">
                <a:solidFill>
                  <a:srgbClr val="000000"/>
                </a:solidFill>
                <a:effectLst/>
                <a:latin typeface="Inter"/>
              </a:rPr>
              <a:t> in writing and LaTeX </a:t>
            </a:r>
            <a:r>
              <a:rPr lang="en-US" sz="1400" b="0" i="0" dirty="0" err="1">
                <a:solidFill>
                  <a:srgbClr val="000000"/>
                </a:solidFill>
                <a:effectLst/>
                <a:latin typeface="Inter"/>
              </a:rPr>
              <a:t>platformsAI</a:t>
            </a:r>
            <a:r>
              <a:rPr lang="en-US" sz="1400" b="0" i="0" dirty="0">
                <a:solidFill>
                  <a:srgbClr val="000000"/>
                </a:solidFill>
                <a:effectLst/>
                <a:latin typeface="Inter"/>
              </a:rPr>
              <a:t> in data-analysis and statistics </a:t>
            </a:r>
            <a:r>
              <a:rPr lang="en-US" sz="1400" b="0" i="0" dirty="0" err="1">
                <a:solidFill>
                  <a:srgbClr val="000000"/>
                </a:solidFill>
                <a:effectLst/>
                <a:latin typeface="Inter"/>
              </a:rPr>
              <a:t>softwareAI</a:t>
            </a:r>
            <a:r>
              <a:rPr lang="en-US" sz="1400" b="0" i="0" dirty="0">
                <a:solidFill>
                  <a:srgbClr val="000000"/>
                </a:solidFill>
                <a:effectLst/>
                <a:latin typeface="Inter"/>
              </a:rPr>
              <a:t> in note-taking and knowledge-management tools</a:t>
            </a:r>
          </a:p>
          <a:p>
            <a:pPr marL="127000" indent="-127000">
              <a:spcAft>
                <a:spcPts val="1200"/>
              </a:spcAft>
              <a:buSzPct val="100000"/>
              <a:buChar char="•"/>
            </a:pPr>
            <a:r>
              <a:rPr lang="en-US" sz="1400" b="0" i="0" dirty="0">
                <a:solidFill>
                  <a:srgbClr val="000000"/>
                </a:solidFill>
                <a:effectLst/>
                <a:latin typeface="Inter"/>
              </a:rPr>
              <a:t>Best for: searching, </a:t>
            </a:r>
            <a:r>
              <a:rPr lang="en-US" sz="1400" b="0" i="0" dirty="0" err="1">
                <a:solidFill>
                  <a:srgbClr val="000000"/>
                </a:solidFill>
                <a:effectLst/>
                <a:latin typeface="Inter"/>
              </a:rPr>
              <a:t>organising</a:t>
            </a:r>
            <a:r>
              <a:rPr lang="en-US" sz="1400" b="0" i="0" dirty="0">
                <a:solidFill>
                  <a:srgbClr val="000000"/>
                </a:solidFill>
                <a:effectLst/>
                <a:latin typeface="Inter"/>
              </a:rPr>
              <a:t>, and writing within trusted environments — with clearer data governance than open tools.</a:t>
            </a:r>
            <a:endParaRPr lang="en-US" sz="1300" dirty="0"/>
          </a:p>
        </p:txBody>
      </p:sp>
      <p:sp>
        <p:nvSpPr>
          <p:cNvPr id="25" name="Slide Number Placeholder 0">
            <a:extLst>
              <a:ext uri="{FF2B5EF4-FFF2-40B4-BE49-F238E27FC236}">
                <a16:creationId xmlns:a16="http://schemas.microsoft.com/office/drawing/2014/main" id="{BA9BCC81-E4F9-E3C6-4263-50FB95BCAC06}"/>
              </a:ext>
            </a:extLst>
          </p:cNvPr>
          <p:cNvSpPr>
            <a:spLocks noGrp="1"/>
          </p:cNvSpPr>
          <p:nvPr>
            <p:ph type="sldNum" sz="quarter" idx="4294967295"/>
          </p:nvPr>
        </p:nvSpPr>
        <p:spPr>
          <a:xfrm>
            <a:off x="11632262" y="6229026"/>
            <a:ext cx="209219" cy="137160"/>
          </a:xfrm>
          <a:prstGeom prst="rect">
            <a:avLst/>
          </a:prstGeom>
          <a:extLst>
            <a:ext uri="{C572A759-6A51-4108-AA02-DFA0A04FC94B}">
              <ma14:wrappingTextBoxFlag xmlns="" xmlns:ma14="http://schemas.microsoft.com/office/mac/drawingml/2011/main" val="0"/>
            </a:ext>
          </a:extLst>
        </p:spPr>
        <p:txBody>
          <a:bodyPr/>
          <a:lstStyle>
            <a:lvl1pPr>
              <a:defRPr sz="600">
                <a:solidFill>
                  <a:srgbClr val="5E7776"/>
                </a:solidFill>
              </a:defRPr>
            </a:lvl1pPr>
          </a:lstStyle>
          <a:p>
            <a:pPr algn="r"/>
            <a:fld id="{F7021451-1387-4CA6-816F-3879F97B5CBC}" type="slidenum">
              <a:rPr lang="en-US" b="0"/>
              <a:t>29</a:t>
            </a:fld>
            <a:endParaRPr lang="en-US"/>
          </a:p>
        </p:txBody>
      </p:sp>
      <p:sp>
        <p:nvSpPr>
          <p:cNvPr id="24" name="Shape 3">
            <a:extLst>
              <a:ext uri="{FF2B5EF4-FFF2-40B4-BE49-F238E27FC236}">
                <a16:creationId xmlns:a16="http://schemas.microsoft.com/office/drawing/2014/main" id="{B3079294-1B37-1B4B-45A3-2D2C9CD2B235}"/>
              </a:ext>
            </a:extLst>
          </p:cNvPr>
          <p:cNvSpPr/>
          <p:nvPr/>
        </p:nvSpPr>
        <p:spPr>
          <a:xfrm>
            <a:off x="299293" y="1296747"/>
            <a:ext cx="2613259" cy="4860758"/>
          </a:xfrm>
          <a:prstGeom prst="roundRect">
            <a:avLst>
              <a:gd name="adj" fmla="val 2368"/>
            </a:avLst>
          </a:prstGeom>
          <a:solidFill>
            <a:srgbClr val="FFFFFF"/>
          </a:solidFill>
          <a:ln w="19050">
            <a:solidFill>
              <a:srgbClr val="16E28C"/>
            </a:solidFill>
            <a:prstDash val="solid"/>
          </a:ln>
        </p:spPr>
        <p:txBody>
          <a:bodyPr/>
          <a:lstStyle/>
          <a:p>
            <a:endParaRPr lang="en-US" dirty="0"/>
          </a:p>
        </p:txBody>
      </p:sp>
      <p:sp>
        <p:nvSpPr>
          <p:cNvPr id="27" name="Shape 4">
            <a:extLst>
              <a:ext uri="{FF2B5EF4-FFF2-40B4-BE49-F238E27FC236}">
                <a16:creationId xmlns:a16="http://schemas.microsoft.com/office/drawing/2014/main" id="{8D901C68-71F4-3A2B-AB86-EAF0064D2331}"/>
              </a:ext>
            </a:extLst>
          </p:cNvPr>
          <p:cNvSpPr/>
          <p:nvPr/>
        </p:nvSpPr>
        <p:spPr>
          <a:xfrm>
            <a:off x="299293" y="1296746"/>
            <a:ext cx="2613259" cy="747809"/>
          </a:xfrm>
          <a:prstGeom prst="roundRect">
            <a:avLst>
              <a:gd name="adj" fmla="val 12857"/>
            </a:avLst>
          </a:prstGeom>
          <a:solidFill>
            <a:srgbClr val="16E28C"/>
          </a:solidFill>
          <a:ln/>
        </p:spPr>
        <p:txBody>
          <a:bodyPr/>
          <a:lstStyle/>
          <a:p>
            <a:endParaRPr lang="en-US"/>
          </a:p>
        </p:txBody>
      </p:sp>
      <p:sp>
        <p:nvSpPr>
          <p:cNvPr id="29" name="Text 5">
            <a:extLst>
              <a:ext uri="{FF2B5EF4-FFF2-40B4-BE49-F238E27FC236}">
                <a16:creationId xmlns:a16="http://schemas.microsoft.com/office/drawing/2014/main" id="{B5445E5C-8F98-F060-1941-17B1FC3D3935}"/>
              </a:ext>
            </a:extLst>
          </p:cNvPr>
          <p:cNvSpPr/>
          <p:nvPr/>
        </p:nvSpPr>
        <p:spPr>
          <a:xfrm>
            <a:off x="299293" y="1461338"/>
            <a:ext cx="2613259" cy="363221"/>
          </a:xfrm>
          <a:prstGeom prst="rect">
            <a:avLst/>
          </a:prstGeom>
          <a:noFill/>
          <a:ln/>
        </p:spPr>
        <p:txBody>
          <a:bodyPr wrap="square" lIns="0" tIns="0" rIns="0" bIns="0" rtlCol="0" anchor="ctr"/>
          <a:lstStyle/>
          <a:p>
            <a:pPr marL="0" indent="0" algn="ctr">
              <a:buNone/>
            </a:pPr>
            <a:r>
              <a:rPr lang="en-US" sz="1400" b="1" i="0" dirty="0">
                <a:solidFill>
                  <a:srgbClr val="000000"/>
                </a:solidFill>
                <a:effectLst/>
                <a:latin typeface="Inter"/>
              </a:rPr>
              <a:t>General purpose Large Language Models</a:t>
            </a:r>
            <a:endParaRPr lang="en-US" sz="1400" dirty="0"/>
          </a:p>
        </p:txBody>
      </p:sp>
      <p:sp>
        <p:nvSpPr>
          <p:cNvPr id="31" name="Text 6">
            <a:extLst>
              <a:ext uri="{FF2B5EF4-FFF2-40B4-BE49-F238E27FC236}">
                <a16:creationId xmlns:a16="http://schemas.microsoft.com/office/drawing/2014/main" id="{F5A7C13C-D6E1-0492-FD81-F57697A8F2B7}"/>
              </a:ext>
            </a:extLst>
          </p:cNvPr>
          <p:cNvSpPr/>
          <p:nvPr/>
        </p:nvSpPr>
        <p:spPr>
          <a:xfrm>
            <a:off x="449767" y="2165426"/>
            <a:ext cx="2340582" cy="3859453"/>
          </a:xfrm>
          <a:prstGeom prst="rect">
            <a:avLst/>
          </a:prstGeom>
          <a:noFill/>
          <a:ln/>
        </p:spPr>
        <p:txBody>
          <a:bodyPr wrap="square" lIns="0" tIns="0" rIns="0" bIns="0" rtlCol="0" anchor="t"/>
          <a:lstStyle/>
          <a:p>
            <a:pPr marL="127000" indent="-127000">
              <a:spcAft>
                <a:spcPts val="1200"/>
              </a:spcAft>
              <a:buSzPct val="100000"/>
              <a:buChar char="•"/>
            </a:pPr>
            <a:r>
              <a:rPr lang="en-US" sz="1400" b="0" i="0" dirty="0">
                <a:solidFill>
                  <a:srgbClr val="000000"/>
                </a:solidFill>
                <a:effectLst/>
                <a:latin typeface="Inter"/>
              </a:rPr>
              <a:t>Broad assistants for drafting, brainstorming, and explaining  any field.</a:t>
            </a:r>
          </a:p>
          <a:p>
            <a:pPr marL="127000" indent="-127000">
              <a:spcAft>
                <a:spcPts val="1200"/>
              </a:spcAft>
              <a:buSzPct val="100000"/>
              <a:buChar char="•"/>
            </a:pPr>
            <a:r>
              <a:rPr lang="en-US" sz="1400" b="0" i="0" dirty="0">
                <a:solidFill>
                  <a:srgbClr val="000000"/>
                </a:solidFill>
                <a:effectLst/>
                <a:latin typeface="Inter"/>
              </a:rPr>
              <a:t>ChatGPT (OpenAI)Claude (Anthropic)Gemini (Google)Microsoft </a:t>
            </a:r>
            <a:r>
              <a:rPr lang="en-US" sz="1400" b="0" i="0" dirty="0" err="1">
                <a:solidFill>
                  <a:srgbClr val="000000"/>
                </a:solidFill>
                <a:effectLst/>
                <a:latin typeface="Inter"/>
              </a:rPr>
              <a:t>CopilotPerplexity</a:t>
            </a:r>
            <a:endParaRPr lang="en-US" sz="1400" b="0" i="0" dirty="0">
              <a:solidFill>
                <a:srgbClr val="000000"/>
              </a:solidFill>
              <a:effectLst/>
              <a:latin typeface="Inter"/>
            </a:endParaRPr>
          </a:p>
          <a:p>
            <a:pPr marL="127000" indent="-127000">
              <a:spcAft>
                <a:spcPts val="1200"/>
              </a:spcAft>
              <a:buSzPct val="100000"/>
              <a:buChar char="•"/>
            </a:pPr>
            <a:r>
              <a:rPr lang="en-US" sz="1400" b="0" i="0" dirty="0">
                <a:solidFill>
                  <a:srgbClr val="000000"/>
                </a:solidFill>
                <a:effectLst/>
                <a:latin typeface="Inter"/>
              </a:rPr>
              <a:t>Best for: idea generation, rephrasing, explaining concepts, first-draft language. Not a reliable source of facts or references.</a:t>
            </a:r>
            <a:endParaRPr lang="en-US" sz="1300" dirty="0"/>
          </a:p>
        </p:txBody>
      </p:sp>
    </p:spTree>
    <p:extLst>
      <p:ext uri="{BB962C8B-B14F-4D97-AF65-F5344CB8AC3E}">
        <p14:creationId xmlns:p14="http://schemas.microsoft.com/office/powerpoint/2010/main" val="14776878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Wiley – Presentation">
  <a:themeElements>
    <a:clrScheme name="Wiley">
      <a:dk1>
        <a:srgbClr val="000000"/>
      </a:dk1>
      <a:lt1>
        <a:srgbClr val="FFFFFF"/>
      </a:lt1>
      <a:dk2>
        <a:srgbClr val="003B44"/>
      </a:dk2>
      <a:lt2>
        <a:srgbClr val="F2F2EB"/>
      </a:lt2>
      <a:accent1>
        <a:srgbClr val="00D975"/>
      </a:accent1>
      <a:accent2>
        <a:srgbClr val="4885F7"/>
      </a:accent2>
      <a:accent3>
        <a:srgbClr val="00EDE1"/>
      </a:accent3>
      <a:accent4>
        <a:srgbClr val="98F72D"/>
      </a:accent4>
      <a:accent5>
        <a:srgbClr val="A3BFB5"/>
      </a:accent5>
      <a:accent6>
        <a:srgbClr val="008982"/>
      </a:accent6>
      <a:hlink>
        <a:srgbClr val="4885F7"/>
      </a:hlink>
      <a:folHlink>
        <a:srgbClr val="008982"/>
      </a:folHlink>
    </a:clrScheme>
    <a:fontScheme name="Wiley">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108000" tIns="90000" rIns="108000" bIns="72000" rtlCol="0" anchor="ctr"/>
      <a:lstStyle>
        <a:defPPr algn="ctr">
          <a:defRPr/>
        </a:defPPr>
      </a:lstStyle>
      <a:style>
        <a:lnRef idx="2">
          <a:schemeClr val="accent1"/>
        </a:lnRef>
        <a:fillRef idx="1">
          <a:schemeClr val="accent1"/>
        </a:fillRef>
        <a:effectRef idx="0">
          <a:schemeClr val="accent1"/>
        </a:effectRef>
        <a:fontRef idx="minor">
          <a:schemeClr val="lt1"/>
        </a:fontRef>
      </a:style>
    </a:spDef>
    <a:lnDef>
      <a:spPr/>
      <a:bodyPr/>
      <a:lstStyle/>
      <a:style>
        <a:lnRef idx="2">
          <a:schemeClr val="tx2"/>
        </a:lnRef>
        <a:fillRef idx="0">
          <a:schemeClr val="tx2"/>
        </a:fillRef>
        <a:effectRef idx="1">
          <a:schemeClr val="tx2"/>
        </a:effectRef>
        <a:fontRef idx="minor">
          <a:schemeClr val="tx1"/>
        </a:fontRef>
      </a:style>
    </a:lnDef>
    <a:txDef>
      <a:spPr>
        <a:noFill/>
      </a:spPr>
      <a:bodyPr wrap="square" lIns="0" tIns="0" rIns="0" bIns="0" rtlCol="0">
        <a:spAutoFit/>
      </a:bodyPr>
      <a:lstStyle>
        <a:defPPr algn="l">
          <a:defRPr dirty="0"/>
        </a:defPPr>
      </a:lstStyle>
    </a:txDef>
  </a:objectDefaults>
  <a:extraClrSchemeLst/>
  <a:custClrLst>
    <a:custClr name="Paper White">
      <a:srgbClr val="F2F2EB"/>
    </a:custClr>
    <a:custClr name="Sage Green">
      <a:srgbClr val="A3BFB5"/>
    </a:custClr>
    <a:custClr name="Paper White - Tint 1">
      <a:srgbClr val="E5E4E0"/>
    </a:custClr>
    <a:custClr name="Heritage Green - Tint 1">
      <a:srgbClr val="006260"/>
    </a:custClr>
    <a:custClr name="Bright Green - Tint 1">
      <a:srgbClr val="40E298"/>
    </a:custClr>
    <a:custClr name="Beacon Blue - Tint 1">
      <a:srgbClr val="6799F8"/>
    </a:custClr>
    <a:custClr name="Sky Blue - Tint 1">
      <a:srgbClr val="2BF0E6"/>
    </a:custClr>
    <a:custClr name="Luminous Lime - Tint 1">
      <a:srgbClr val="AAF952"/>
    </a:custClr>
    <a:custClr name="Sage Green - Tint 1">
      <a:srgbClr val="CFE5D8"/>
    </a:custClr>
    <a:custClr name="Data Green">
      <a:srgbClr val="057A4B"/>
    </a:custClr>
    <a:custClr name="Heritage Green">
      <a:srgbClr val="003B44"/>
    </a:custClr>
    <a:custClr name="Beacon Blue">
      <a:srgbClr val="4885F7"/>
    </a:custClr>
    <a:custClr name="Paper White - Tint 2">
      <a:srgbClr val="D4D2CF"/>
    </a:custClr>
    <a:custClr name="Heritage Green - Tint 2">
      <a:srgbClr val="00736F"/>
    </a:custClr>
    <a:custClr name="Bright Green - Tint 2">
      <a:srgbClr val="60E7A9"/>
    </a:custClr>
    <a:custClr name="Beacon Blue - Tint 2">
      <a:srgbClr val="85AEFA"/>
    </a:custClr>
    <a:custClr name="Sky Blue - Tint 2">
      <a:srgbClr val="55F3EB"/>
    </a:custClr>
    <a:custClr name="Luminous Lime - Tint 2">
      <a:srgbClr val="BCFA76"/>
    </a:custClr>
    <a:custClr name="Sage Green - Tint 2">
      <a:srgbClr val="B6CCBF"/>
    </a:custClr>
    <a:custClr name="Insight Gold">
      <a:srgbClr val="FFC800"/>
    </a:custClr>
    <a:custClr name="Bright Green">
      <a:srgbClr val="00D975"/>
    </a:custClr>
    <a:custClr name="Sky Blue">
      <a:srgbClr val="00EDE1"/>
    </a:custClr>
    <a:custClr name="Paper White - Tint 3">
      <a:srgbClr val="C9C7C2"/>
    </a:custClr>
    <a:custClr name="Heritage Green - Tint 3">
      <a:srgbClr val="008982"/>
    </a:custClr>
    <a:custClr name="Bright Green - Tint 3">
      <a:srgbClr val="80ECBA"/>
    </a:custClr>
    <a:custClr name="Beacon Blue - Tint 3">
      <a:srgbClr val="A3C2FB"/>
    </a:custClr>
    <a:custClr name="Sky Blue - Tint 3">
      <a:srgbClr val="80F6F0"/>
    </a:custClr>
    <a:custClr name="Luminous Lime - Tint 3">
      <a:srgbClr val="CEFC9B"/>
    </a:custClr>
    <a:custClr name="Sage Green - Tint 3">
      <a:srgbClr val="90A59A"/>
    </a:custClr>
    <a:custClr name="Active Red">
      <a:srgbClr val="E52836"/>
    </a:custClr>
    <a:custClr>
      <a:srgbClr val="FFFFFF"/>
    </a:custClr>
    <a:custClr name="Luminous Lime">
      <a:srgbClr val="98F72D"/>
    </a:custClr>
    <a:custClr name="Paper White - Tint 4">
      <a:srgbClr val="ADACA8"/>
    </a:custClr>
    <a:custClr name="Heritage Green - Tint 4">
      <a:srgbClr val="00A29B"/>
    </a:custClr>
    <a:custClr name="Bright Green - Tint 4">
      <a:srgbClr val="9FF0CB"/>
    </a:custClr>
    <a:custClr name="Beacon Blue - Tint 4">
      <a:srgbClr val="C2D6FC"/>
    </a:custClr>
    <a:custClr name="Sky Blue - Tint 4">
      <a:srgbClr val="AAF9F5"/>
    </a:custClr>
    <a:custClr name="Luminous Lime - Tint 4">
      <a:srgbClr val="E0FDBF"/>
    </a:custClr>
    <a:custClr name="Sage Green - Tint 4">
      <a:srgbClr val="7C8E85"/>
    </a:custClr>
    <a:custClr>
      <a:srgbClr val="FFFFFF"/>
    </a:custClr>
    <a:custClr>
      <a:srgbClr val="FFFFFF"/>
    </a:custClr>
    <a:custClr>
      <a:srgbClr val="FFFFFF"/>
    </a:custClr>
    <a:custClr name="Paper White - Tint 5">
      <a:srgbClr val="8C8B89"/>
    </a:custClr>
    <a:custClr name="Heritage Green - Tint 5">
      <a:srgbClr val="00ADA5"/>
    </a:custClr>
    <a:custClr name="Bright Green - Tint 5">
      <a:srgbClr val="BFF5DD"/>
    </a:custClr>
    <a:custClr name="Beacon Blue - Tint 5">
      <a:srgbClr val="E0EBFE"/>
    </a:custClr>
    <a:custClr name="Sky Blue - Tint 5">
      <a:srgbClr val="D4FCFA"/>
    </a:custClr>
    <a:custClr name="Luminous Lime - Tint 5">
      <a:srgbClr val="F2FFE4"/>
    </a:custClr>
    <a:custClr name="Sage Green - Tint 5">
      <a:srgbClr val="58655F"/>
    </a:custClr>
  </a:custClrLst>
  <a:extLst>
    <a:ext uri="{05A4C25C-085E-4340-85A3-A5531E510DB2}">
      <thm15:themeFamily xmlns:thm15="http://schemas.microsoft.com/office/thememl/2012/main" name="Presentation1" id="{62BCCAC8-92B4-4863-BA38-7BCECCAEDCAC}" vid="{EC5C9847-54CA-4033-80BF-A086079E62F4}"/>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1152</TotalTime>
  <Words>5841</Words>
  <Application>Microsoft Macintosh PowerPoint</Application>
  <PresentationFormat>Widescreen</PresentationFormat>
  <Paragraphs>442</Paragraphs>
  <Slides>29</Slides>
  <Notes>24</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29</vt:i4>
      </vt:variant>
    </vt:vector>
  </HeadingPairs>
  <TitlesOfParts>
    <vt:vector size="42" baseType="lpstr">
      <vt:lpstr>Arial</vt:lpstr>
      <vt:lpstr>Calibri</vt:lpstr>
      <vt:lpstr>Cambria</vt:lpstr>
      <vt:lpstr>Consolas</vt:lpstr>
      <vt:lpstr>Inter</vt:lpstr>
      <vt:lpstr>Segoe UI</vt:lpstr>
      <vt:lpstr>Segoe UI Semibold</vt:lpstr>
      <vt:lpstr>Segoe UI Semilight</vt:lpstr>
      <vt:lpstr>Wingdings</vt:lpstr>
      <vt:lpstr>Office Theme</vt:lpstr>
      <vt:lpstr>1_Wiley – Presentation</vt:lpstr>
      <vt:lpstr>1_Office Theme</vt:lpstr>
      <vt:lpstr>2_Office Theme</vt:lpstr>
      <vt:lpstr>Responsible Use of AI in Research and Publishing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Wiley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Responsible Use of AI in Research and Publishing</dc:title>
  <dc:subject>PptxGenJS Presentation</dc:subject>
  <dc:creator>Dhoundiyal, Ankit</dc:creator>
  <cp:lastModifiedBy>English Editor</cp:lastModifiedBy>
  <cp:revision>15</cp:revision>
  <dcterms:created xsi:type="dcterms:W3CDTF">2026-08-25T15:36:59Z</dcterms:created>
  <dcterms:modified xsi:type="dcterms:W3CDTF">2026-09-07T15:57:54Z</dcterms:modified>
</cp:coreProperties>
</file>